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1" r:id="rId3"/>
    <p:sldId id="282" r:id="rId4"/>
    <p:sldId id="283" r:id="rId5"/>
    <p:sldId id="284" r:id="rId6"/>
    <p:sldId id="285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71" r:id="rId17"/>
    <p:sldId id="272" r:id="rId18"/>
    <p:sldId id="278" r:id="rId19"/>
    <p:sldId id="279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A17508AD-9AE3-4435-9CBF-33E1E85E15A6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CA3423-548C-4DC5-8E7C-0106B828B877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31E1-E93F-4FDB-91A8-240E22BE3151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65C2-E6FC-4DB9-B8CC-1A9548B9EFC4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310D2-6696-4A0A-870B-D6533A894833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71B97-503C-4A9F-9626-AEEED32AE20E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548"/>
            <a:ext cx="6705600" cy="3693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633548"/>
            <a:ext cx="6705600" cy="307777"/>
          </a:xfrm>
        </p:spPr>
        <p:txBody>
          <a:bodyPr>
            <a:spAutoFit/>
          </a:bodyPr>
          <a:lstStyle>
            <a:lvl1pPr marL="0" indent="0" algn="l">
              <a:buNone/>
              <a:defRPr sz="2000" b="0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B500D-F3A3-41D0-91A6-9B5B6C51F691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97782-2FE3-4038-8E1E-247DD27E4E7D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E58F-C934-471C-9138-C5964F86318E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C75B9-E48D-44D5-A4DE-24C409D3A1F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7711-CF18-45D0-985C-F2AB7704BEC7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62D4-8EA2-4F1B-8DE4-3E29A2992CEA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CFD51-B9FF-44B2-B500-7C0CFACC9544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8B36AC-C7F2-4CCC-8132-E21C162401D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CE996-A861-4E8E-AB1E-9724F96623EB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1572D-AC24-4913-819C-AA9EE998D29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3039F-75FF-40F7-AFE3-F792BCA07085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4564-7746-42BF-A857-77512E713111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C328F60-B141-4991-8AB0-8C7ABEE429C9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CB3798B-6E53-4219-9552-101C2F6609B6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7D5E4D7C-6EE7-46C3-A61F-0F4F20E1B99E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56627C09-B0F1-43C2-8D44-9BBC5477CFC3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3D8C4FE-ABB9-4F8C-8D81-B5D54CA04204}" type="datetimeFigureOut">
              <a:rPr lang="en-ZA"/>
              <a:pPr>
                <a:defRPr/>
              </a:pPr>
              <a:t>2011/08/03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E40ABB2-E2C6-483D-BF9E-74CEB814AD70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2" r:id="rId4"/>
    <p:sldLayoutId id="2147483676" r:id="rId5"/>
    <p:sldLayoutId id="2147483671" r:id="rId6"/>
    <p:sldLayoutId id="2147483670" r:id="rId7"/>
    <p:sldLayoutId id="2147483677" r:id="rId8"/>
    <p:sldLayoutId id="2147483678" r:id="rId9"/>
    <p:sldLayoutId id="2147483669" r:id="rId10"/>
    <p:sldLayoutId id="2147483668" r:id="rId11"/>
    <p:sldLayoutId id="2147483679" r:id="rId12"/>
  </p:sldLayoutIdLst>
  <p:txStyles>
    <p:titleStyle>
      <a:lvl1pPr marL="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Keeping our kids safe.</a:t>
            </a:r>
            <a:endParaRPr lang="en-US" sz="5400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24000" y="6019800"/>
            <a:ext cx="7315200" cy="3693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Presented by Sheryl Cohen</a:t>
            </a:r>
          </a:p>
        </p:txBody>
      </p:sp>
      <p:grpSp>
        <p:nvGrpSpPr>
          <p:cNvPr id="14339" name="21 Grupo"/>
          <p:cNvGrpSpPr>
            <a:grpSpLocks/>
          </p:cNvGrpSpPr>
          <p:nvPr/>
        </p:nvGrpSpPr>
        <p:grpSpPr bwMode="auto">
          <a:xfrm>
            <a:off x="3429000" y="2697163"/>
            <a:ext cx="2886075" cy="2819400"/>
            <a:chOff x="3429000" y="2133600"/>
            <a:chExt cx="2886302" cy="2819400"/>
          </a:xfrm>
        </p:grpSpPr>
        <p:sp>
          <p:nvSpPr>
            <p:cNvPr id="5" name="Oval 94"/>
            <p:cNvSpPr/>
            <p:nvPr/>
          </p:nvSpPr>
          <p:spPr>
            <a:xfrm>
              <a:off x="3429000" y="2133600"/>
              <a:ext cx="2886302" cy="2819400"/>
            </a:xfrm>
            <a:prstGeom prst="ellipse">
              <a:avLst/>
            </a:prstGeom>
            <a:solidFill>
              <a:schemeClr val="bg1">
                <a:lumMod val="95000"/>
                <a:alpha val="64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Freeform 11"/>
            <p:cNvSpPr>
              <a:spLocks noEditPoints="1"/>
            </p:cNvSpPr>
            <p:nvPr/>
          </p:nvSpPr>
          <p:spPr bwMode="auto">
            <a:xfrm>
              <a:off x="3797329" y="2495550"/>
              <a:ext cx="1903563" cy="2271712"/>
            </a:xfrm>
            <a:custGeom>
              <a:avLst/>
              <a:gdLst/>
              <a:ahLst/>
              <a:cxnLst>
                <a:cxn ang="0">
                  <a:pos x="378" y="24"/>
                </a:cxn>
                <a:cxn ang="0">
                  <a:pos x="372" y="30"/>
                </a:cxn>
                <a:cxn ang="0">
                  <a:pos x="552" y="588"/>
                </a:cxn>
                <a:cxn ang="0">
                  <a:pos x="582" y="534"/>
                </a:cxn>
                <a:cxn ang="0">
                  <a:pos x="594" y="504"/>
                </a:cxn>
                <a:cxn ang="0">
                  <a:pos x="600" y="546"/>
                </a:cxn>
                <a:cxn ang="0">
                  <a:pos x="576" y="636"/>
                </a:cxn>
                <a:cxn ang="0">
                  <a:pos x="546" y="642"/>
                </a:cxn>
                <a:cxn ang="0">
                  <a:pos x="24" y="270"/>
                </a:cxn>
                <a:cxn ang="0">
                  <a:pos x="6" y="252"/>
                </a:cxn>
                <a:cxn ang="0">
                  <a:pos x="6" y="234"/>
                </a:cxn>
                <a:cxn ang="0">
                  <a:pos x="12" y="174"/>
                </a:cxn>
                <a:cxn ang="0">
                  <a:pos x="24" y="126"/>
                </a:cxn>
                <a:cxn ang="0">
                  <a:pos x="42" y="96"/>
                </a:cxn>
                <a:cxn ang="0">
                  <a:pos x="72" y="72"/>
                </a:cxn>
                <a:cxn ang="0">
                  <a:pos x="84" y="42"/>
                </a:cxn>
                <a:cxn ang="0">
                  <a:pos x="114" y="18"/>
                </a:cxn>
                <a:cxn ang="0">
                  <a:pos x="192" y="6"/>
                </a:cxn>
                <a:cxn ang="0">
                  <a:pos x="240" y="0"/>
                </a:cxn>
                <a:cxn ang="0">
                  <a:pos x="246" y="12"/>
                </a:cxn>
                <a:cxn ang="0">
                  <a:pos x="240" y="36"/>
                </a:cxn>
                <a:cxn ang="0">
                  <a:pos x="264" y="48"/>
                </a:cxn>
                <a:cxn ang="0">
                  <a:pos x="294" y="60"/>
                </a:cxn>
                <a:cxn ang="0">
                  <a:pos x="324" y="72"/>
                </a:cxn>
                <a:cxn ang="0">
                  <a:pos x="348" y="48"/>
                </a:cxn>
                <a:cxn ang="0">
                  <a:pos x="372" y="60"/>
                </a:cxn>
                <a:cxn ang="0">
                  <a:pos x="426" y="60"/>
                </a:cxn>
                <a:cxn ang="0">
                  <a:pos x="456" y="66"/>
                </a:cxn>
                <a:cxn ang="0">
                  <a:pos x="450" y="90"/>
                </a:cxn>
                <a:cxn ang="0">
                  <a:pos x="468" y="144"/>
                </a:cxn>
                <a:cxn ang="0">
                  <a:pos x="492" y="192"/>
                </a:cxn>
                <a:cxn ang="0">
                  <a:pos x="528" y="228"/>
                </a:cxn>
                <a:cxn ang="0">
                  <a:pos x="528" y="270"/>
                </a:cxn>
                <a:cxn ang="0">
                  <a:pos x="552" y="276"/>
                </a:cxn>
                <a:cxn ang="0">
                  <a:pos x="594" y="270"/>
                </a:cxn>
                <a:cxn ang="0">
                  <a:pos x="618" y="264"/>
                </a:cxn>
                <a:cxn ang="0">
                  <a:pos x="582" y="336"/>
                </a:cxn>
                <a:cxn ang="0">
                  <a:pos x="528" y="396"/>
                </a:cxn>
                <a:cxn ang="0">
                  <a:pos x="516" y="414"/>
                </a:cxn>
                <a:cxn ang="0">
                  <a:pos x="516" y="456"/>
                </a:cxn>
                <a:cxn ang="0">
                  <a:pos x="516" y="492"/>
                </a:cxn>
                <a:cxn ang="0">
                  <a:pos x="486" y="558"/>
                </a:cxn>
                <a:cxn ang="0">
                  <a:pos x="468" y="630"/>
                </a:cxn>
                <a:cxn ang="0">
                  <a:pos x="444" y="654"/>
                </a:cxn>
                <a:cxn ang="0">
                  <a:pos x="420" y="696"/>
                </a:cxn>
                <a:cxn ang="0">
                  <a:pos x="372" y="732"/>
                </a:cxn>
                <a:cxn ang="0">
                  <a:pos x="324" y="738"/>
                </a:cxn>
                <a:cxn ang="0">
                  <a:pos x="312" y="714"/>
                </a:cxn>
                <a:cxn ang="0">
                  <a:pos x="300" y="678"/>
                </a:cxn>
                <a:cxn ang="0">
                  <a:pos x="288" y="624"/>
                </a:cxn>
                <a:cxn ang="0">
                  <a:pos x="258" y="558"/>
                </a:cxn>
                <a:cxn ang="0">
                  <a:pos x="276" y="504"/>
                </a:cxn>
                <a:cxn ang="0">
                  <a:pos x="276" y="468"/>
                </a:cxn>
                <a:cxn ang="0">
                  <a:pos x="252" y="426"/>
                </a:cxn>
                <a:cxn ang="0">
                  <a:pos x="240" y="390"/>
                </a:cxn>
                <a:cxn ang="0">
                  <a:pos x="252" y="372"/>
                </a:cxn>
                <a:cxn ang="0">
                  <a:pos x="240" y="348"/>
                </a:cxn>
                <a:cxn ang="0">
                  <a:pos x="204" y="336"/>
                </a:cxn>
                <a:cxn ang="0">
                  <a:pos x="180" y="318"/>
                </a:cxn>
                <a:cxn ang="0">
                  <a:pos x="162" y="324"/>
                </a:cxn>
                <a:cxn ang="0">
                  <a:pos x="126" y="330"/>
                </a:cxn>
                <a:cxn ang="0">
                  <a:pos x="78" y="336"/>
                </a:cxn>
                <a:cxn ang="0">
                  <a:pos x="24" y="270"/>
                </a:cxn>
              </a:cxnLst>
              <a:rect l="0" t="0" r="r" b="b"/>
              <a:pathLst>
                <a:path w="618" h="738">
                  <a:moveTo>
                    <a:pt x="360" y="24"/>
                  </a:moveTo>
                  <a:lnTo>
                    <a:pt x="360" y="18"/>
                  </a:lnTo>
                  <a:lnTo>
                    <a:pt x="378" y="24"/>
                  </a:lnTo>
                  <a:lnTo>
                    <a:pt x="384" y="24"/>
                  </a:lnTo>
                  <a:lnTo>
                    <a:pt x="384" y="30"/>
                  </a:lnTo>
                  <a:lnTo>
                    <a:pt x="372" y="30"/>
                  </a:lnTo>
                  <a:lnTo>
                    <a:pt x="360" y="24"/>
                  </a:lnTo>
                  <a:close/>
                  <a:moveTo>
                    <a:pt x="540" y="600"/>
                  </a:moveTo>
                  <a:lnTo>
                    <a:pt x="552" y="588"/>
                  </a:lnTo>
                  <a:lnTo>
                    <a:pt x="546" y="558"/>
                  </a:lnTo>
                  <a:lnTo>
                    <a:pt x="552" y="546"/>
                  </a:lnTo>
                  <a:lnTo>
                    <a:pt x="582" y="534"/>
                  </a:lnTo>
                  <a:lnTo>
                    <a:pt x="582" y="522"/>
                  </a:lnTo>
                  <a:lnTo>
                    <a:pt x="588" y="516"/>
                  </a:lnTo>
                  <a:lnTo>
                    <a:pt x="594" y="504"/>
                  </a:lnTo>
                  <a:lnTo>
                    <a:pt x="600" y="510"/>
                  </a:lnTo>
                  <a:lnTo>
                    <a:pt x="606" y="540"/>
                  </a:lnTo>
                  <a:lnTo>
                    <a:pt x="600" y="546"/>
                  </a:lnTo>
                  <a:lnTo>
                    <a:pt x="600" y="540"/>
                  </a:lnTo>
                  <a:lnTo>
                    <a:pt x="594" y="570"/>
                  </a:lnTo>
                  <a:lnTo>
                    <a:pt x="576" y="636"/>
                  </a:lnTo>
                  <a:lnTo>
                    <a:pt x="570" y="636"/>
                  </a:lnTo>
                  <a:lnTo>
                    <a:pt x="552" y="642"/>
                  </a:lnTo>
                  <a:lnTo>
                    <a:pt x="546" y="642"/>
                  </a:lnTo>
                  <a:lnTo>
                    <a:pt x="540" y="630"/>
                  </a:lnTo>
                  <a:lnTo>
                    <a:pt x="540" y="600"/>
                  </a:lnTo>
                  <a:close/>
                  <a:moveTo>
                    <a:pt x="24" y="270"/>
                  </a:moveTo>
                  <a:lnTo>
                    <a:pt x="12" y="270"/>
                  </a:lnTo>
                  <a:lnTo>
                    <a:pt x="12" y="258"/>
                  </a:lnTo>
                  <a:lnTo>
                    <a:pt x="6" y="252"/>
                  </a:lnTo>
                  <a:lnTo>
                    <a:pt x="6" y="246"/>
                  </a:lnTo>
                  <a:lnTo>
                    <a:pt x="6" y="240"/>
                  </a:lnTo>
                  <a:lnTo>
                    <a:pt x="6" y="234"/>
                  </a:lnTo>
                  <a:lnTo>
                    <a:pt x="0" y="228"/>
                  </a:lnTo>
                  <a:lnTo>
                    <a:pt x="12" y="222"/>
                  </a:lnTo>
                  <a:lnTo>
                    <a:pt x="12" y="174"/>
                  </a:lnTo>
                  <a:lnTo>
                    <a:pt x="6" y="168"/>
                  </a:lnTo>
                  <a:lnTo>
                    <a:pt x="6" y="156"/>
                  </a:lnTo>
                  <a:lnTo>
                    <a:pt x="24" y="126"/>
                  </a:lnTo>
                  <a:lnTo>
                    <a:pt x="30" y="114"/>
                  </a:lnTo>
                  <a:lnTo>
                    <a:pt x="36" y="108"/>
                  </a:lnTo>
                  <a:lnTo>
                    <a:pt x="42" y="96"/>
                  </a:lnTo>
                  <a:lnTo>
                    <a:pt x="60" y="90"/>
                  </a:lnTo>
                  <a:lnTo>
                    <a:pt x="72" y="78"/>
                  </a:lnTo>
                  <a:lnTo>
                    <a:pt x="72" y="72"/>
                  </a:lnTo>
                  <a:lnTo>
                    <a:pt x="72" y="60"/>
                  </a:lnTo>
                  <a:lnTo>
                    <a:pt x="78" y="48"/>
                  </a:lnTo>
                  <a:lnTo>
                    <a:pt x="84" y="42"/>
                  </a:lnTo>
                  <a:lnTo>
                    <a:pt x="102" y="30"/>
                  </a:lnTo>
                  <a:lnTo>
                    <a:pt x="108" y="18"/>
                  </a:lnTo>
                  <a:lnTo>
                    <a:pt x="114" y="18"/>
                  </a:lnTo>
                  <a:lnTo>
                    <a:pt x="138" y="18"/>
                  </a:lnTo>
                  <a:lnTo>
                    <a:pt x="168" y="12"/>
                  </a:lnTo>
                  <a:lnTo>
                    <a:pt x="192" y="6"/>
                  </a:lnTo>
                  <a:lnTo>
                    <a:pt x="228" y="6"/>
                  </a:lnTo>
                  <a:lnTo>
                    <a:pt x="234" y="6"/>
                  </a:lnTo>
                  <a:lnTo>
                    <a:pt x="240" y="0"/>
                  </a:lnTo>
                  <a:lnTo>
                    <a:pt x="240" y="6"/>
                  </a:lnTo>
                  <a:lnTo>
                    <a:pt x="252" y="6"/>
                  </a:lnTo>
                  <a:lnTo>
                    <a:pt x="246" y="12"/>
                  </a:lnTo>
                  <a:lnTo>
                    <a:pt x="252" y="18"/>
                  </a:lnTo>
                  <a:lnTo>
                    <a:pt x="240" y="30"/>
                  </a:lnTo>
                  <a:lnTo>
                    <a:pt x="240" y="36"/>
                  </a:lnTo>
                  <a:lnTo>
                    <a:pt x="252" y="36"/>
                  </a:lnTo>
                  <a:lnTo>
                    <a:pt x="252" y="42"/>
                  </a:lnTo>
                  <a:lnTo>
                    <a:pt x="264" y="48"/>
                  </a:lnTo>
                  <a:lnTo>
                    <a:pt x="282" y="48"/>
                  </a:lnTo>
                  <a:lnTo>
                    <a:pt x="294" y="54"/>
                  </a:lnTo>
                  <a:lnTo>
                    <a:pt x="294" y="60"/>
                  </a:lnTo>
                  <a:lnTo>
                    <a:pt x="306" y="66"/>
                  </a:lnTo>
                  <a:lnTo>
                    <a:pt x="318" y="72"/>
                  </a:lnTo>
                  <a:lnTo>
                    <a:pt x="324" y="72"/>
                  </a:lnTo>
                  <a:lnTo>
                    <a:pt x="330" y="72"/>
                  </a:lnTo>
                  <a:lnTo>
                    <a:pt x="330" y="54"/>
                  </a:lnTo>
                  <a:lnTo>
                    <a:pt x="348" y="48"/>
                  </a:lnTo>
                  <a:lnTo>
                    <a:pt x="354" y="48"/>
                  </a:lnTo>
                  <a:lnTo>
                    <a:pt x="354" y="54"/>
                  </a:lnTo>
                  <a:lnTo>
                    <a:pt x="372" y="60"/>
                  </a:lnTo>
                  <a:lnTo>
                    <a:pt x="390" y="60"/>
                  </a:lnTo>
                  <a:lnTo>
                    <a:pt x="414" y="66"/>
                  </a:lnTo>
                  <a:lnTo>
                    <a:pt x="426" y="60"/>
                  </a:lnTo>
                  <a:lnTo>
                    <a:pt x="432" y="60"/>
                  </a:lnTo>
                  <a:lnTo>
                    <a:pt x="432" y="66"/>
                  </a:lnTo>
                  <a:lnTo>
                    <a:pt x="456" y="66"/>
                  </a:lnTo>
                  <a:lnTo>
                    <a:pt x="462" y="78"/>
                  </a:lnTo>
                  <a:lnTo>
                    <a:pt x="456" y="96"/>
                  </a:lnTo>
                  <a:lnTo>
                    <a:pt x="450" y="90"/>
                  </a:lnTo>
                  <a:lnTo>
                    <a:pt x="444" y="84"/>
                  </a:lnTo>
                  <a:lnTo>
                    <a:pt x="468" y="138"/>
                  </a:lnTo>
                  <a:lnTo>
                    <a:pt x="468" y="144"/>
                  </a:lnTo>
                  <a:lnTo>
                    <a:pt x="468" y="150"/>
                  </a:lnTo>
                  <a:lnTo>
                    <a:pt x="480" y="156"/>
                  </a:lnTo>
                  <a:lnTo>
                    <a:pt x="492" y="192"/>
                  </a:lnTo>
                  <a:lnTo>
                    <a:pt x="498" y="198"/>
                  </a:lnTo>
                  <a:lnTo>
                    <a:pt x="510" y="222"/>
                  </a:lnTo>
                  <a:lnTo>
                    <a:pt x="528" y="228"/>
                  </a:lnTo>
                  <a:lnTo>
                    <a:pt x="540" y="252"/>
                  </a:lnTo>
                  <a:lnTo>
                    <a:pt x="534" y="258"/>
                  </a:lnTo>
                  <a:lnTo>
                    <a:pt x="528" y="270"/>
                  </a:lnTo>
                  <a:lnTo>
                    <a:pt x="540" y="270"/>
                  </a:lnTo>
                  <a:lnTo>
                    <a:pt x="540" y="264"/>
                  </a:lnTo>
                  <a:lnTo>
                    <a:pt x="552" y="276"/>
                  </a:lnTo>
                  <a:lnTo>
                    <a:pt x="558" y="276"/>
                  </a:lnTo>
                  <a:lnTo>
                    <a:pt x="576" y="270"/>
                  </a:lnTo>
                  <a:lnTo>
                    <a:pt x="594" y="270"/>
                  </a:lnTo>
                  <a:lnTo>
                    <a:pt x="606" y="264"/>
                  </a:lnTo>
                  <a:lnTo>
                    <a:pt x="612" y="258"/>
                  </a:lnTo>
                  <a:lnTo>
                    <a:pt x="618" y="264"/>
                  </a:lnTo>
                  <a:lnTo>
                    <a:pt x="612" y="276"/>
                  </a:lnTo>
                  <a:lnTo>
                    <a:pt x="594" y="324"/>
                  </a:lnTo>
                  <a:lnTo>
                    <a:pt x="582" y="336"/>
                  </a:lnTo>
                  <a:lnTo>
                    <a:pt x="576" y="354"/>
                  </a:lnTo>
                  <a:lnTo>
                    <a:pt x="546" y="378"/>
                  </a:lnTo>
                  <a:lnTo>
                    <a:pt x="528" y="396"/>
                  </a:lnTo>
                  <a:lnTo>
                    <a:pt x="534" y="396"/>
                  </a:lnTo>
                  <a:lnTo>
                    <a:pt x="516" y="408"/>
                  </a:lnTo>
                  <a:lnTo>
                    <a:pt x="516" y="414"/>
                  </a:lnTo>
                  <a:lnTo>
                    <a:pt x="510" y="432"/>
                  </a:lnTo>
                  <a:lnTo>
                    <a:pt x="504" y="438"/>
                  </a:lnTo>
                  <a:lnTo>
                    <a:pt x="516" y="456"/>
                  </a:lnTo>
                  <a:lnTo>
                    <a:pt x="510" y="474"/>
                  </a:lnTo>
                  <a:lnTo>
                    <a:pt x="516" y="486"/>
                  </a:lnTo>
                  <a:lnTo>
                    <a:pt x="516" y="492"/>
                  </a:lnTo>
                  <a:lnTo>
                    <a:pt x="516" y="540"/>
                  </a:lnTo>
                  <a:lnTo>
                    <a:pt x="504" y="552"/>
                  </a:lnTo>
                  <a:lnTo>
                    <a:pt x="486" y="558"/>
                  </a:lnTo>
                  <a:lnTo>
                    <a:pt x="468" y="588"/>
                  </a:lnTo>
                  <a:lnTo>
                    <a:pt x="468" y="606"/>
                  </a:lnTo>
                  <a:lnTo>
                    <a:pt x="468" y="630"/>
                  </a:lnTo>
                  <a:lnTo>
                    <a:pt x="444" y="642"/>
                  </a:lnTo>
                  <a:lnTo>
                    <a:pt x="444" y="648"/>
                  </a:lnTo>
                  <a:lnTo>
                    <a:pt x="444" y="654"/>
                  </a:lnTo>
                  <a:lnTo>
                    <a:pt x="438" y="672"/>
                  </a:lnTo>
                  <a:lnTo>
                    <a:pt x="432" y="678"/>
                  </a:lnTo>
                  <a:lnTo>
                    <a:pt x="420" y="696"/>
                  </a:lnTo>
                  <a:lnTo>
                    <a:pt x="402" y="714"/>
                  </a:lnTo>
                  <a:lnTo>
                    <a:pt x="390" y="726"/>
                  </a:lnTo>
                  <a:lnTo>
                    <a:pt x="372" y="732"/>
                  </a:lnTo>
                  <a:lnTo>
                    <a:pt x="348" y="726"/>
                  </a:lnTo>
                  <a:lnTo>
                    <a:pt x="330" y="738"/>
                  </a:lnTo>
                  <a:lnTo>
                    <a:pt x="324" y="738"/>
                  </a:lnTo>
                  <a:lnTo>
                    <a:pt x="318" y="726"/>
                  </a:lnTo>
                  <a:lnTo>
                    <a:pt x="318" y="732"/>
                  </a:lnTo>
                  <a:lnTo>
                    <a:pt x="312" y="714"/>
                  </a:lnTo>
                  <a:lnTo>
                    <a:pt x="318" y="714"/>
                  </a:lnTo>
                  <a:lnTo>
                    <a:pt x="312" y="708"/>
                  </a:lnTo>
                  <a:lnTo>
                    <a:pt x="300" y="678"/>
                  </a:lnTo>
                  <a:lnTo>
                    <a:pt x="300" y="672"/>
                  </a:lnTo>
                  <a:lnTo>
                    <a:pt x="294" y="660"/>
                  </a:lnTo>
                  <a:lnTo>
                    <a:pt x="288" y="624"/>
                  </a:lnTo>
                  <a:lnTo>
                    <a:pt x="288" y="606"/>
                  </a:lnTo>
                  <a:lnTo>
                    <a:pt x="258" y="564"/>
                  </a:lnTo>
                  <a:lnTo>
                    <a:pt x="258" y="558"/>
                  </a:lnTo>
                  <a:lnTo>
                    <a:pt x="258" y="546"/>
                  </a:lnTo>
                  <a:lnTo>
                    <a:pt x="270" y="516"/>
                  </a:lnTo>
                  <a:lnTo>
                    <a:pt x="276" y="504"/>
                  </a:lnTo>
                  <a:lnTo>
                    <a:pt x="282" y="498"/>
                  </a:lnTo>
                  <a:lnTo>
                    <a:pt x="270" y="474"/>
                  </a:lnTo>
                  <a:lnTo>
                    <a:pt x="276" y="468"/>
                  </a:lnTo>
                  <a:lnTo>
                    <a:pt x="264" y="444"/>
                  </a:lnTo>
                  <a:lnTo>
                    <a:pt x="264" y="432"/>
                  </a:lnTo>
                  <a:lnTo>
                    <a:pt x="252" y="426"/>
                  </a:lnTo>
                  <a:lnTo>
                    <a:pt x="240" y="408"/>
                  </a:lnTo>
                  <a:lnTo>
                    <a:pt x="234" y="390"/>
                  </a:lnTo>
                  <a:lnTo>
                    <a:pt x="240" y="390"/>
                  </a:lnTo>
                  <a:lnTo>
                    <a:pt x="240" y="384"/>
                  </a:lnTo>
                  <a:lnTo>
                    <a:pt x="240" y="372"/>
                  </a:lnTo>
                  <a:lnTo>
                    <a:pt x="252" y="372"/>
                  </a:lnTo>
                  <a:lnTo>
                    <a:pt x="252" y="360"/>
                  </a:lnTo>
                  <a:lnTo>
                    <a:pt x="240" y="360"/>
                  </a:lnTo>
                  <a:lnTo>
                    <a:pt x="240" y="348"/>
                  </a:lnTo>
                  <a:lnTo>
                    <a:pt x="240" y="336"/>
                  </a:lnTo>
                  <a:lnTo>
                    <a:pt x="234" y="336"/>
                  </a:lnTo>
                  <a:lnTo>
                    <a:pt x="204" y="336"/>
                  </a:lnTo>
                  <a:lnTo>
                    <a:pt x="198" y="324"/>
                  </a:lnTo>
                  <a:lnTo>
                    <a:pt x="192" y="318"/>
                  </a:lnTo>
                  <a:lnTo>
                    <a:pt x="180" y="318"/>
                  </a:lnTo>
                  <a:lnTo>
                    <a:pt x="174" y="318"/>
                  </a:lnTo>
                  <a:lnTo>
                    <a:pt x="168" y="318"/>
                  </a:lnTo>
                  <a:lnTo>
                    <a:pt x="162" y="324"/>
                  </a:lnTo>
                  <a:lnTo>
                    <a:pt x="156" y="324"/>
                  </a:lnTo>
                  <a:lnTo>
                    <a:pt x="138" y="336"/>
                  </a:lnTo>
                  <a:lnTo>
                    <a:pt x="126" y="330"/>
                  </a:lnTo>
                  <a:lnTo>
                    <a:pt x="102" y="324"/>
                  </a:lnTo>
                  <a:lnTo>
                    <a:pt x="84" y="336"/>
                  </a:lnTo>
                  <a:lnTo>
                    <a:pt x="78" y="336"/>
                  </a:lnTo>
                  <a:lnTo>
                    <a:pt x="48" y="312"/>
                  </a:lnTo>
                  <a:lnTo>
                    <a:pt x="30" y="282"/>
                  </a:lnTo>
                  <a:lnTo>
                    <a:pt x="24" y="270"/>
                  </a:lnTo>
                  <a:close/>
                </a:path>
              </a:pathLst>
            </a:custGeom>
            <a:ln w="12700"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4599080" y="3403600"/>
              <a:ext cx="83667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Arial" charset="0"/>
                </a:rPr>
                <a:t>Africa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@ home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Develop ‘’WE BELIEVE’’  family statements</a:t>
            </a:r>
          </a:p>
          <a:p>
            <a:pPr eaLnBrk="1" hangingPunct="1">
              <a:buFontTx/>
              <a:buNone/>
            </a:pPr>
            <a:endParaRPr lang="en-US" sz="1600" smtClean="0"/>
          </a:p>
          <a:p>
            <a:pPr lvl="2" eaLnBrk="1" hangingPunct="1"/>
            <a:r>
              <a:rPr lang="en-US" smtClean="0"/>
              <a:t>We believe that we are safe unless otherwise indicated</a:t>
            </a:r>
          </a:p>
          <a:p>
            <a:pPr lvl="2" eaLnBrk="1" hangingPunct="1"/>
            <a:r>
              <a:rPr lang="en-US" smtClean="0"/>
              <a:t>We believe that nothing bad happened to us yesterday so the chances are nothing bad will happen today</a:t>
            </a:r>
          </a:p>
          <a:p>
            <a:pPr lvl="2" eaLnBrk="1" hangingPunct="1"/>
            <a:r>
              <a:rPr lang="en-US" smtClean="0"/>
              <a:t>We believe in our inner voice to tell us if we feel safe or if we don’t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@ home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Creative containment of difficult feelings</a:t>
            </a:r>
          </a:p>
          <a:p>
            <a:pPr marL="448056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050" dirty="0" smtClean="0"/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Worry wart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Dream catcher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Sharing worries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Drawing worries/</a:t>
            </a:r>
            <a:r>
              <a:rPr lang="en-US" dirty="0" err="1" smtClean="0"/>
              <a:t>badies</a:t>
            </a:r>
            <a:r>
              <a:rPr lang="en-US" dirty="0" smtClean="0"/>
              <a:t> and burning them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Normalize worries 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Share your own childhood experiences</a:t>
            </a:r>
          </a:p>
          <a:p>
            <a:pPr marL="448056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@ play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Know:  where, when, who, how, what …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Create ‘’what if discussions? And responsible solutions’’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go 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On the way 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smtClean="0"/>
              <a:t>Helpful behavioral habits</a:t>
            </a:r>
          </a:p>
          <a:p>
            <a:pPr marL="448056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en-US" sz="800" smtClean="0"/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moving in and out the car quickly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listen to mommy or daddy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Window positions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Seat strapping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Scheduled vigilance (e.g.: when driving into home)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Bag under seat 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Greeting strangers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Sweets; stuff (distractions)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sz="2400" smtClean="0"/>
              <a:t>Balls in road (distractions)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When it happens?</a:t>
            </a:r>
          </a:p>
        </p:txBody>
      </p:sp>
      <p:pic>
        <p:nvPicPr>
          <p:cNvPr id="4" name="Picture 3" descr="pare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875" y="2781300"/>
            <a:ext cx="4103688" cy="29670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2548"/>
            <a:ext cx="6705600" cy="58416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/>
              <a:t>DAMAGE CONTROL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1157288"/>
            <a:ext cx="6781800" cy="400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CO" dirty="0" err="1" smtClean="0"/>
              <a:t>What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do:</a:t>
            </a:r>
          </a:p>
        </p:txBody>
      </p:sp>
      <p:sp>
        <p:nvSpPr>
          <p:cNvPr id="4" name="3 Recortar rectángulo de esquina sencilla"/>
          <p:cNvSpPr/>
          <p:nvPr/>
        </p:nvSpPr>
        <p:spPr bwMode="auto">
          <a:xfrm>
            <a:off x="1191699" y="2057400"/>
            <a:ext cx="6760602" cy="448734"/>
          </a:xfrm>
          <a:prstGeom prst="snip1Rect">
            <a:avLst>
              <a:gd name="adj" fmla="val 50000"/>
            </a:avLst>
          </a:prstGeom>
          <a:solidFill>
            <a:schemeClr val="accent2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2 Marcador de texto"/>
          <p:cNvSpPr txBox="1">
            <a:spLocks/>
          </p:cNvSpPr>
          <p:nvPr/>
        </p:nvSpPr>
        <p:spPr bwMode="auto">
          <a:xfrm>
            <a:off x="1695450" y="2133600"/>
            <a:ext cx="6000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 lnSpcReduction="10000"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2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itchFamily="34" charset="0"/>
              </a:rPr>
              <a:t>Listen carefully</a:t>
            </a:r>
          </a:p>
        </p:txBody>
      </p:sp>
      <p:sp>
        <p:nvSpPr>
          <p:cNvPr id="6" name="5 Recortar rectángulo de esquina sencilla"/>
          <p:cNvSpPr/>
          <p:nvPr/>
        </p:nvSpPr>
        <p:spPr bwMode="auto">
          <a:xfrm>
            <a:off x="1191699" y="2675466"/>
            <a:ext cx="6760602" cy="448734"/>
          </a:xfrm>
          <a:prstGeom prst="snip1Rect">
            <a:avLst>
              <a:gd name="adj" fmla="val 50000"/>
            </a:avLst>
          </a:prstGeom>
          <a:solidFill>
            <a:schemeClr val="accent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r>
              <a:rPr lang="es-CO" dirty="0">
                <a:solidFill>
                  <a:schemeClr val="tx1"/>
                </a:solidFill>
                <a:latin typeface="Arial" pitchFamily="34" charset="0"/>
              </a:rPr>
              <a:t>       </a:t>
            </a:r>
            <a:r>
              <a:rPr lang="es-CO" sz="2400" dirty="0" err="1">
                <a:solidFill>
                  <a:schemeClr val="bg1"/>
                </a:solidFill>
                <a:latin typeface="Arial" pitchFamily="34" charset="0"/>
              </a:rPr>
              <a:t>Acknowledge</a:t>
            </a:r>
            <a:r>
              <a:rPr lang="es-CO" sz="2400" dirty="0">
                <a:solidFill>
                  <a:schemeClr val="bg1"/>
                </a:solidFill>
                <a:latin typeface="Arial" pitchFamily="34" charset="0"/>
              </a:rPr>
              <a:t>  </a:t>
            </a:r>
            <a:r>
              <a:rPr lang="es-CO" sz="2400" dirty="0" err="1">
                <a:solidFill>
                  <a:schemeClr val="bg1"/>
                </a:solidFill>
                <a:latin typeface="Arial" pitchFamily="34" charset="0"/>
              </a:rPr>
              <a:t>feelings</a:t>
            </a:r>
            <a:endParaRPr lang="es-CO" sz="240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7" name="2 Marcador de texto"/>
          <p:cNvSpPr txBox="1">
            <a:spLocks/>
          </p:cNvSpPr>
          <p:nvPr/>
        </p:nvSpPr>
        <p:spPr bwMode="auto">
          <a:xfrm>
            <a:off x="1619250" y="2781300"/>
            <a:ext cx="6002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7 Recortar rectángulo de esquina sencilla"/>
          <p:cNvSpPr/>
          <p:nvPr/>
        </p:nvSpPr>
        <p:spPr bwMode="auto">
          <a:xfrm>
            <a:off x="1191699" y="3285066"/>
            <a:ext cx="6760602" cy="448734"/>
          </a:xfrm>
          <a:prstGeom prst="snip1Rect">
            <a:avLst>
              <a:gd name="adj" fmla="val 50000"/>
            </a:avLst>
          </a:prstGeom>
          <a:solidFill>
            <a:schemeClr val="accent2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2 Marcador de texto"/>
          <p:cNvSpPr txBox="1">
            <a:spLocks/>
          </p:cNvSpPr>
          <p:nvPr/>
        </p:nvSpPr>
        <p:spPr bwMode="auto">
          <a:xfrm>
            <a:off x="1695450" y="3354388"/>
            <a:ext cx="60007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Look out for fears and fantasies </a:t>
            </a:r>
          </a:p>
        </p:txBody>
      </p:sp>
      <p:sp>
        <p:nvSpPr>
          <p:cNvPr id="10" name="9 Recortar rectángulo de esquina sencilla"/>
          <p:cNvSpPr/>
          <p:nvPr/>
        </p:nvSpPr>
        <p:spPr bwMode="auto">
          <a:xfrm>
            <a:off x="1191699" y="3886200"/>
            <a:ext cx="6760602" cy="448734"/>
          </a:xfrm>
          <a:prstGeom prst="snip1Rect">
            <a:avLst>
              <a:gd name="adj" fmla="val 50000"/>
            </a:avLst>
          </a:prstGeom>
          <a:solidFill>
            <a:schemeClr val="accent6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2 Marcador de texto"/>
          <p:cNvSpPr txBox="1">
            <a:spLocks/>
          </p:cNvSpPr>
          <p:nvPr/>
        </p:nvSpPr>
        <p:spPr bwMode="auto">
          <a:xfrm>
            <a:off x="1695450" y="3951288"/>
            <a:ext cx="600075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 for mastery</a:t>
            </a:r>
          </a:p>
        </p:txBody>
      </p:sp>
      <p:sp>
        <p:nvSpPr>
          <p:cNvPr id="12" name="11 Recortar rectángulo de esquina sencilla"/>
          <p:cNvSpPr/>
          <p:nvPr/>
        </p:nvSpPr>
        <p:spPr bwMode="auto">
          <a:xfrm>
            <a:off x="1191699" y="4504266"/>
            <a:ext cx="6760602" cy="448734"/>
          </a:xfrm>
          <a:prstGeom prst="snip1Rect">
            <a:avLst>
              <a:gd name="adj" fmla="val 50000"/>
            </a:avLst>
          </a:prstGeom>
          <a:solidFill>
            <a:schemeClr val="accent2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s-CO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2 Marcador de texto"/>
          <p:cNvSpPr txBox="1">
            <a:spLocks/>
          </p:cNvSpPr>
          <p:nvPr/>
        </p:nvSpPr>
        <p:spPr bwMode="auto">
          <a:xfrm>
            <a:off x="1695450" y="4573588"/>
            <a:ext cx="6000750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Call a trauma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debriefer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2 Marcador de texto"/>
          <p:cNvSpPr txBox="1">
            <a:spLocks/>
          </p:cNvSpPr>
          <p:nvPr/>
        </p:nvSpPr>
        <p:spPr bwMode="auto">
          <a:xfrm>
            <a:off x="1695450" y="5183188"/>
            <a:ext cx="5999163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normAutofit/>
          </a:bodyPr>
          <a:lstStyle/>
          <a:p>
            <a:pPr marL="342900" indent="-3429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CC0000"/>
              </a:buClr>
              <a:defRPr/>
            </a:pP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6" name="Picture 635" descr="pins gris"/>
          <p:cNvPicPr>
            <a:picLocks noChangeAspect="1" noChangeArrowheads="1"/>
          </p:cNvPicPr>
          <p:nvPr/>
        </p:nvPicPr>
        <p:blipFill>
          <a:blip r:embed="rId2"/>
          <a:srcRect l="24437" t="8490" r="15994" b="6380"/>
          <a:stretch>
            <a:fillRect/>
          </a:stretch>
        </p:blipFill>
        <p:spPr bwMode="auto">
          <a:xfrm>
            <a:off x="1257300" y="1981200"/>
            <a:ext cx="266700" cy="381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635" descr="pins gris"/>
          <p:cNvPicPr>
            <a:picLocks noChangeAspect="1" noChangeArrowheads="1"/>
          </p:cNvPicPr>
          <p:nvPr/>
        </p:nvPicPr>
        <p:blipFill>
          <a:blip r:embed="rId2"/>
          <a:srcRect l="24437" t="8490" r="15994" b="6380"/>
          <a:stretch>
            <a:fillRect/>
          </a:stretch>
        </p:blipFill>
        <p:spPr bwMode="auto">
          <a:xfrm>
            <a:off x="1257300" y="2590800"/>
            <a:ext cx="266700" cy="381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Picture 635" descr="pins gris"/>
          <p:cNvPicPr>
            <a:picLocks noChangeAspect="1" noChangeArrowheads="1"/>
          </p:cNvPicPr>
          <p:nvPr/>
        </p:nvPicPr>
        <p:blipFill>
          <a:blip r:embed="rId2"/>
          <a:srcRect l="24437" t="8490" r="15994" b="6380"/>
          <a:stretch>
            <a:fillRect/>
          </a:stretch>
        </p:blipFill>
        <p:spPr bwMode="auto">
          <a:xfrm>
            <a:off x="1257300" y="3200400"/>
            <a:ext cx="266700" cy="381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" name="Picture 635" descr="pins gris"/>
          <p:cNvPicPr>
            <a:picLocks noChangeAspect="1" noChangeArrowheads="1"/>
          </p:cNvPicPr>
          <p:nvPr/>
        </p:nvPicPr>
        <p:blipFill>
          <a:blip r:embed="rId2"/>
          <a:srcRect l="24437" t="8490" r="15994" b="6380"/>
          <a:stretch>
            <a:fillRect/>
          </a:stretch>
        </p:blipFill>
        <p:spPr bwMode="auto">
          <a:xfrm>
            <a:off x="1257300" y="3810000"/>
            <a:ext cx="266700" cy="381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635" descr="pins gris"/>
          <p:cNvPicPr>
            <a:picLocks noChangeAspect="1" noChangeArrowheads="1"/>
          </p:cNvPicPr>
          <p:nvPr/>
        </p:nvPicPr>
        <p:blipFill>
          <a:blip r:embed="rId2"/>
          <a:srcRect l="24437" t="8490" r="15994" b="6380"/>
          <a:stretch>
            <a:fillRect/>
          </a:stretch>
        </p:blipFill>
        <p:spPr bwMode="auto">
          <a:xfrm>
            <a:off x="1257300" y="4419600"/>
            <a:ext cx="266700" cy="381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Common symptoms of traumatic stress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Recurrent and intrusive recollections of the event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Recurrent and distressing dreams of the event (or any nightmares in children)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Intense distress when exposed to cues from the trauma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Efforts to avoid thoughts and feelings or conversations associated with the trauma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Efforts to avoid activities, places or people associated with the trauma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Inability to recall important aspects of the trauma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Diminished interest in significant activities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Feelings of estrangement or detachment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Restricted range of affect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Sense of foreshortened future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Difficulty with sleeping; concentration difficulties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Hyper vigilance; exaggerated startled response; anger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When to call for help?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When these symptoms get worse rather than better</a:t>
            </a:r>
          </a:p>
          <a:p>
            <a:pPr eaLnBrk="1" hangingPunct="1"/>
            <a:r>
              <a:rPr lang="en-US" smtClean="0"/>
              <a:t>When these symptoms persist for more than 1 month</a:t>
            </a:r>
          </a:p>
          <a:p>
            <a:pPr eaLnBrk="1" hangingPunct="1"/>
            <a:r>
              <a:rPr lang="en-US" smtClean="0"/>
              <a:t>When these symptoms impair normal social and work/school functioning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TROUBLE SHOOTING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pSp>
        <p:nvGrpSpPr>
          <p:cNvPr id="31746" name="Group 13"/>
          <p:cNvGrpSpPr>
            <a:grpSpLocks/>
          </p:cNvGrpSpPr>
          <p:nvPr/>
        </p:nvGrpSpPr>
        <p:grpSpPr bwMode="auto">
          <a:xfrm>
            <a:off x="1341438" y="1522413"/>
            <a:ext cx="5753100" cy="4214812"/>
            <a:chOff x="1341840" y="1521878"/>
            <a:chExt cx="5753100" cy="4214812"/>
          </a:xfrm>
        </p:grpSpPr>
        <p:grpSp>
          <p:nvGrpSpPr>
            <p:cNvPr id="31747" name="Group 7"/>
            <p:cNvGrpSpPr>
              <a:grpSpLocks/>
            </p:cNvGrpSpPr>
            <p:nvPr/>
          </p:nvGrpSpPr>
          <p:grpSpPr bwMode="auto">
            <a:xfrm>
              <a:off x="1341840" y="1521878"/>
              <a:ext cx="5753100" cy="4214812"/>
              <a:chOff x="1341840" y="1521878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376765" y="1586965"/>
                <a:ext cx="5681662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3FA">
                      <a:shade val="30000"/>
                      <a:satMod val="115000"/>
                    </a:srgbClr>
                  </a:gs>
                  <a:gs pos="50000">
                    <a:srgbClr val="0083FA">
                      <a:shade val="67500"/>
                      <a:satMod val="115000"/>
                    </a:srgbClr>
                  </a:gs>
                  <a:gs pos="100000">
                    <a:srgbClr val="0083FA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31751" name="Freeform 6"/>
              <p:cNvSpPr>
                <a:spLocks noEditPoints="1"/>
              </p:cNvSpPr>
              <p:nvPr/>
            </p:nvSpPr>
            <p:spPr bwMode="auto">
              <a:xfrm>
                <a:off x="1341840" y="1521878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2 Marcador de contenido"/>
            <p:cNvSpPr txBox="1">
              <a:spLocks/>
            </p:cNvSpPr>
            <p:nvPr/>
          </p:nvSpPr>
          <p:spPr>
            <a:xfrm>
              <a:off x="2013352" y="2917290"/>
              <a:ext cx="4445000" cy="2419350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How Much is too much ?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16640" y="1944153"/>
              <a:ext cx="2789237" cy="831850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TROUBLE SHOOTING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pSp>
        <p:nvGrpSpPr>
          <p:cNvPr id="32770" name="Group 13"/>
          <p:cNvGrpSpPr>
            <a:grpSpLocks/>
          </p:cNvGrpSpPr>
          <p:nvPr/>
        </p:nvGrpSpPr>
        <p:grpSpPr bwMode="auto">
          <a:xfrm>
            <a:off x="1341438" y="1522413"/>
            <a:ext cx="5753100" cy="4214812"/>
            <a:chOff x="1341840" y="1521878"/>
            <a:chExt cx="5753100" cy="4214812"/>
          </a:xfrm>
        </p:grpSpPr>
        <p:grpSp>
          <p:nvGrpSpPr>
            <p:cNvPr id="32771" name="Group 7"/>
            <p:cNvGrpSpPr>
              <a:grpSpLocks/>
            </p:cNvGrpSpPr>
            <p:nvPr/>
          </p:nvGrpSpPr>
          <p:grpSpPr bwMode="auto">
            <a:xfrm>
              <a:off x="1341840" y="1521878"/>
              <a:ext cx="5753100" cy="4214812"/>
              <a:chOff x="1341840" y="1521878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376765" y="1586965"/>
                <a:ext cx="5681662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3FA">
                      <a:shade val="30000"/>
                      <a:satMod val="115000"/>
                    </a:srgbClr>
                  </a:gs>
                  <a:gs pos="50000">
                    <a:srgbClr val="0083FA">
                      <a:shade val="67500"/>
                      <a:satMod val="115000"/>
                    </a:srgbClr>
                  </a:gs>
                  <a:gs pos="100000">
                    <a:srgbClr val="0083FA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32775" name="Freeform 6"/>
              <p:cNvSpPr>
                <a:spLocks noEditPoints="1"/>
              </p:cNvSpPr>
              <p:nvPr/>
            </p:nvSpPr>
            <p:spPr bwMode="auto">
              <a:xfrm>
                <a:off x="1341840" y="1521878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2 Marcador de contenido"/>
            <p:cNvSpPr txBox="1">
              <a:spLocks/>
            </p:cNvSpPr>
            <p:nvPr/>
          </p:nvSpPr>
          <p:spPr>
            <a:xfrm>
              <a:off x="2013352" y="2917290"/>
              <a:ext cx="4445000" cy="2419350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/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When is anxiety normal and when is it not ?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16640" y="1944153"/>
              <a:ext cx="2789237" cy="831850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Keeping our kids safe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213" y="1724025"/>
            <a:ext cx="1090612" cy="439738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15363" name="Group 15"/>
          <p:cNvGrpSpPr>
            <a:grpSpLocks/>
          </p:cNvGrpSpPr>
          <p:nvPr/>
        </p:nvGrpSpPr>
        <p:grpSpPr bwMode="auto">
          <a:xfrm>
            <a:off x="1341438" y="1881188"/>
            <a:ext cx="6091237" cy="4214812"/>
            <a:chOff x="1341840" y="1880693"/>
            <a:chExt cx="6090786" cy="4214812"/>
          </a:xfrm>
        </p:grpSpPr>
        <p:grpSp>
          <p:nvGrpSpPr>
            <p:cNvPr id="15364" name="Group 10"/>
            <p:cNvGrpSpPr>
              <a:grpSpLocks/>
            </p:cNvGrpSpPr>
            <p:nvPr/>
          </p:nvGrpSpPr>
          <p:grpSpPr bwMode="auto">
            <a:xfrm>
              <a:off x="1341840" y="1880693"/>
              <a:ext cx="5753100" cy="4214812"/>
              <a:chOff x="1341840" y="1880693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376762" y="1945780"/>
                <a:ext cx="5681241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6600">
                      <a:shade val="30000"/>
                      <a:satMod val="115000"/>
                    </a:srgbClr>
                  </a:gs>
                  <a:gs pos="50000">
                    <a:srgbClr val="FF6600">
                      <a:shade val="67500"/>
                      <a:satMod val="115000"/>
                    </a:srgbClr>
                  </a:gs>
                  <a:gs pos="100000">
                    <a:srgbClr val="FF66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15369" name="Freeform 6"/>
              <p:cNvSpPr>
                <a:spLocks noEditPoints="1"/>
              </p:cNvSpPr>
              <p:nvPr/>
            </p:nvSpPr>
            <p:spPr bwMode="auto">
              <a:xfrm>
                <a:off x="1341840" y="1880693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5" name="Freeform 15"/>
            <p:cNvSpPr>
              <a:spLocks/>
            </p:cNvSpPr>
            <p:nvPr/>
          </p:nvSpPr>
          <p:spPr bwMode="auto">
            <a:xfrm rot="5400000">
              <a:off x="6870661" y="2269824"/>
              <a:ext cx="560287" cy="563642"/>
            </a:xfrm>
            <a:custGeom>
              <a:avLst/>
              <a:gdLst>
                <a:gd name="T0" fmla="*/ 560287 w 2004"/>
                <a:gd name="T1" fmla="*/ 542953 h 2016"/>
                <a:gd name="T2" fmla="*/ 559448 w 2004"/>
                <a:gd name="T3" fmla="*/ 556093 h 2016"/>
                <a:gd name="T4" fmla="*/ 554416 w 2004"/>
                <a:gd name="T5" fmla="*/ 562803 h 2016"/>
                <a:gd name="T6" fmla="*/ 546587 w 2004"/>
                <a:gd name="T7" fmla="*/ 561964 h 2016"/>
                <a:gd name="T8" fmla="*/ 537920 w 2004"/>
                <a:gd name="T9" fmla="*/ 553857 h 2016"/>
                <a:gd name="T10" fmla="*/ 530651 w 2004"/>
                <a:gd name="T11" fmla="*/ 539877 h 2016"/>
                <a:gd name="T12" fmla="*/ 521704 w 2004"/>
                <a:gd name="T13" fmla="*/ 518070 h 2016"/>
                <a:gd name="T14" fmla="*/ 502413 w 2004"/>
                <a:gd name="T15" fmla="*/ 482283 h 2016"/>
                <a:gd name="T16" fmla="*/ 473057 w 2004"/>
                <a:gd name="T17" fmla="*/ 436711 h 2016"/>
                <a:gd name="T18" fmla="*/ 444260 w 2004"/>
                <a:gd name="T19" fmla="*/ 397010 h 2016"/>
                <a:gd name="T20" fmla="*/ 398687 w 2004"/>
                <a:gd name="T21" fmla="*/ 340813 h 2016"/>
                <a:gd name="T22" fmla="*/ 348362 w 2004"/>
                <a:gd name="T23" fmla="*/ 285176 h 2016"/>
                <a:gd name="T24" fmla="*/ 294402 w 2004"/>
                <a:gd name="T25" fmla="*/ 233733 h 2016"/>
                <a:gd name="T26" fmla="*/ 239045 w 2004"/>
                <a:gd name="T27" fmla="*/ 188719 h 2016"/>
                <a:gd name="T28" fmla="*/ 183967 w 2004"/>
                <a:gd name="T29" fmla="*/ 152373 h 2016"/>
                <a:gd name="T30" fmla="*/ 130286 w 2004"/>
                <a:gd name="T31" fmla="*/ 127490 h 2016"/>
                <a:gd name="T32" fmla="*/ 149578 w 2004"/>
                <a:gd name="T33" fmla="*/ 147621 h 2016"/>
                <a:gd name="T34" fmla="*/ 178375 w 2004"/>
                <a:gd name="T35" fmla="*/ 174181 h 2016"/>
                <a:gd name="T36" fmla="*/ 192913 w 2004"/>
                <a:gd name="T37" fmla="*/ 192074 h 2016"/>
                <a:gd name="T38" fmla="*/ 201860 w 2004"/>
                <a:gd name="T39" fmla="*/ 213602 h 2016"/>
                <a:gd name="T40" fmla="*/ 203537 w 2004"/>
                <a:gd name="T41" fmla="*/ 234571 h 2016"/>
                <a:gd name="T42" fmla="*/ 200182 w 2004"/>
                <a:gd name="T43" fmla="*/ 243798 h 2016"/>
                <a:gd name="T44" fmla="*/ 193193 w 2004"/>
                <a:gd name="T45" fmla="*/ 245755 h 2016"/>
                <a:gd name="T46" fmla="*/ 184526 w 2004"/>
                <a:gd name="T47" fmla="*/ 239883 h 2016"/>
                <a:gd name="T48" fmla="*/ 173063 w 2004"/>
                <a:gd name="T49" fmla="*/ 226743 h 2016"/>
                <a:gd name="T50" fmla="*/ 135039 w 2004"/>
                <a:gd name="T51" fmla="*/ 194591 h 2016"/>
                <a:gd name="T52" fmla="*/ 46411 w 2004"/>
                <a:gd name="T53" fmla="*/ 130566 h 2016"/>
                <a:gd name="T54" fmla="*/ 22646 w 2004"/>
                <a:gd name="T55" fmla="*/ 118264 h 2016"/>
                <a:gd name="T56" fmla="*/ 13979 w 2004"/>
                <a:gd name="T57" fmla="*/ 110156 h 2016"/>
                <a:gd name="T58" fmla="*/ 3914 w 2004"/>
                <a:gd name="T59" fmla="*/ 90306 h 2016"/>
                <a:gd name="T60" fmla="*/ 0 w 2004"/>
                <a:gd name="T61" fmla="*/ 71014 h 2016"/>
                <a:gd name="T62" fmla="*/ 3355 w 2004"/>
                <a:gd name="T63" fmla="*/ 54799 h 2016"/>
                <a:gd name="T64" fmla="*/ 5871 w 2004"/>
                <a:gd name="T65" fmla="*/ 52562 h 2016"/>
                <a:gd name="T66" fmla="*/ 29077 w 2004"/>
                <a:gd name="T67" fmla="*/ 37464 h 2016"/>
                <a:gd name="T68" fmla="*/ 66821 w 2004"/>
                <a:gd name="T69" fmla="*/ 21528 h 2016"/>
                <a:gd name="T70" fmla="*/ 117425 w 2004"/>
                <a:gd name="T71" fmla="*/ 6430 h 2016"/>
                <a:gd name="T72" fmla="*/ 169708 w 2004"/>
                <a:gd name="T73" fmla="*/ 0 h 2016"/>
                <a:gd name="T74" fmla="*/ 210527 w 2004"/>
                <a:gd name="T75" fmla="*/ 3355 h 2016"/>
                <a:gd name="T76" fmla="*/ 219194 w 2004"/>
                <a:gd name="T77" fmla="*/ 10345 h 2016"/>
                <a:gd name="T78" fmla="*/ 230657 w 2004"/>
                <a:gd name="T79" fmla="*/ 32711 h 2016"/>
                <a:gd name="T80" fmla="*/ 234292 w 2004"/>
                <a:gd name="T81" fmla="*/ 52562 h 2016"/>
                <a:gd name="T82" fmla="*/ 232614 w 2004"/>
                <a:gd name="T83" fmla="*/ 64304 h 2016"/>
                <a:gd name="T84" fmla="*/ 226743 w 2004"/>
                <a:gd name="T85" fmla="*/ 69896 h 2016"/>
                <a:gd name="T86" fmla="*/ 195989 w 2004"/>
                <a:gd name="T87" fmla="*/ 67380 h 2016"/>
                <a:gd name="T88" fmla="*/ 145104 w 2004"/>
                <a:gd name="T89" fmla="*/ 72412 h 2016"/>
                <a:gd name="T90" fmla="*/ 197107 w 2004"/>
                <a:gd name="T91" fmla="*/ 101210 h 2016"/>
                <a:gd name="T92" fmla="*/ 250228 w 2004"/>
                <a:gd name="T93" fmla="*/ 138674 h 2016"/>
                <a:gd name="T94" fmla="*/ 302510 w 2004"/>
                <a:gd name="T95" fmla="*/ 183128 h 2016"/>
                <a:gd name="T96" fmla="*/ 353395 w 2004"/>
                <a:gd name="T97" fmla="*/ 232614 h 2016"/>
                <a:gd name="T98" fmla="*/ 410430 w 2004"/>
                <a:gd name="T99" fmla="*/ 295521 h 2016"/>
                <a:gd name="T100" fmla="*/ 461314 w 2004"/>
                <a:gd name="T101" fmla="*/ 359825 h 2016"/>
                <a:gd name="T102" fmla="*/ 498499 w 2004"/>
                <a:gd name="T103" fmla="*/ 412946 h 2016"/>
                <a:gd name="T104" fmla="*/ 528974 w 2004"/>
                <a:gd name="T105" fmla="*/ 464669 h 2016"/>
                <a:gd name="T106" fmla="*/ 552459 w 2004"/>
                <a:gd name="T107" fmla="*/ 514156 h 20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04"/>
                <a:gd name="T163" fmla="*/ 0 h 2016"/>
                <a:gd name="T164" fmla="*/ 2004 w 2004"/>
                <a:gd name="T165" fmla="*/ 2016 h 20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04" h="2016">
                  <a:moveTo>
                    <a:pt x="1988" y="1872"/>
                  </a:moveTo>
                  <a:lnTo>
                    <a:pt x="1996" y="1896"/>
                  </a:lnTo>
                  <a:lnTo>
                    <a:pt x="2001" y="1919"/>
                  </a:lnTo>
                  <a:lnTo>
                    <a:pt x="2003" y="1931"/>
                  </a:lnTo>
                  <a:lnTo>
                    <a:pt x="2004" y="1942"/>
                  </a:lnTo>
                  <a:lnTo>
                    <a:pt x="2004" y="1953"/>
                  </a:lnTo>
                  <a:lnTo>
                    <a:pt x="2004" y="1962"/>
                  </a:lnTo>
                  <a:lnTo>
                    <a:pt x="2004" y="1972"/>
                  </a:lnTo>
                  <a:lnTo>
                    <a:pt x="2002" y="1980"/>
                  </a:lnTo>
                  <a:lnTo>
                    <a:pt x="2001" y="1989"/>
                  </a:lnTo>
                  <a:lnTo>
                    <a:pt x="1998" y="1995"/>
                  </a:lnTo>
                  <a:lnTo>
                    <a:pt x="1996" y="2002"/>
                  </a:lnTo>
                  <a:lnTo>
                    <a:pt x="1992" y="2007"/>
                  </a:lnTo>
                  <a:lnTo>
                    <a:pt x="1987" y="2011"/>
                  </a:lnTo>
                  <a:lnTo>
                    <a:pt x="1983" y="2013"/>
                  </a:lnTo>
                  <a:lnTo>
                    <a:pt x="1978" y="2015"/>
                  </a:lnTo>
                  <a:lnTo>
                    <a:pt x="1972" y="2016"/>
                  </a:lnTo>
                  <a:lnTo>
                    <a:pt x="1967" y="2015"/>
                  </a:lnTo>
                  <a:lnTo>
                    <a:pt x="1961" y="2013"/>
                  </a:lnTo>
                  <a:lnTo>
                    <a:pt x="1955" y="2010"/>
                  </a:lnTo>
                  <a:lnTo>
                    <a:pt x="1949" y="2007"/>
                  </a:lnTo>
                  <a:lnTo>
                    <a:pt x="1943" y="2002"/>
                  </a:lnTo>
                  <a:lnTo>
                    <a:pt x="1937" y="1995"/>
                  </a:lnTo>
                  <a:lnTo>
                    <a:pt x="1931" y="1989"/>
                  </a:lnTo>
                  <a:lnTo>
                    <a:pt x="1924" y="1981"/>
                  </a:lnTo>
                  <a:lnTo>
                    <a:pt x="1919" y="1973"/>
                  </a:lnTo>
                  <a:lnTo>
                    <a:pt x="1913" y="1963"/>
                  </a:lnTo>
                  <a:lnTo>
                    <a:pt x="1907" y="1954"/>
                  </a:lnTo>
                  <a:lnTo>
                    <a:pt x="1902" y="1942"/>
                  </a:lnTo>
                  <a:lnTo>
                    <a:pt x="1898" y="1931"/>
                  </a:lnTo>
                  <a:lnTo>
                    <a:pt x="1892" y="1919"/>
                  </a:lnTo>
                  <a:lnTo>
                    <a:pt x="1885" y="1898"/>
                  </a:lnTo>
                  <a:lnTo>
                    <a:pt x="1875" y="1877"/>
                  </a:lnTo>
                  <a:lnTo>
                    <a:pt x="1866" y="1853"/>
                  </a:lnTo>
                  <a:lnTo>
                    <a:pt x="1854" y="1830"/>
                  </a:lnTo>
                  <a:lnTo>
                    <a:pt x="1841" y="1804"/>
                  </a:lnTo>
                  <a:lnTo>
                    <a:pt x="1827" y="1779"/>
                  </a:lnTo>
                  <a:lnTo>
                    <a:pt x="1813" y="1752"/>
                  </a:lnTo>
                  <a:lnTo>
                    <a:pt x="1797" y="1725"/>
                  </a:lnTo>
                  <a:lnTo>
                    <a:pt x="1777" y="1693"/>
                  </a:lnTo>
                  <a:lnTo>
                    <a:pt x="1757" y="1661"/>
                  </a:lnTo>
                  <a:lnTo>
                    <a:pt x="1737" y="1629"/>
                  </a:lnTo>
                  <a:lnTo>
                    <a:pt x="1716" y="1596"/>
                  </a:lnTo>
                  <a:lnTo>
                    <a:pt x="1692" y="1562"/>
                  </a:lnTo>
                  <a:lnTo>
                    <a:pt x="1669" y="1529"/>
                  </a:lnTo>
                  <a:lnTo>
                    <a:pt x="1644" y="1493"/>
                  </a:lnTo>
                  <a:lnTo>
                    <a:pt x="1619" y="1459"/>
                  </a:lnTo>
                  <a:lnTo>
                    <a:pt x="1589" y="1420"/>
                  </a:lnTo>
                  <a:lnTo>
                    <a:pt x="1558" y="1379"/>
                  </a:lnTo>
                  <a:lnTo>
                    <a:pt x="1526" y="1339"/>
                  </a:lnTo>
                  <a:lnTo>
                    <a:pt x="1494" y="1298"/>
                  </a:lnTo>
                  <a:lnTo>
                    <a:pt x="1460" y="1258"/>
                  </a:lnTo>
                  <a:lnTo>
                    <a:pt x="1426" y="1219"/>
                  </a:lnTo>
                  <a:lnTo>
                    <a:pt x="1391" y="1178"/>
                  </a:lnTo>
                  <a:lnTo>
                    <a:pt x="1356" y="1138"/>
                  </a:lnTo>
                  <a:lnTo>
                    <a:pt x="1319" y="1098"/>
                  </a:lnTo>
                  <a:lnTo>
                    <a:pt x="1283" y="1060"/>
                  </a:lnTo>
                  <a:lnTo>
                    <a:pt x="1246" y="1020"/>
                  </a:lnTo>
                  <a:lnTo>
                    <a:pt x="1208" y="982"/>
                  </a:lnTo>
                  <a:lnTo>
                    <a:pt x="1169" y="945"/>
                  </a:lnTo>
                  <a:lnTo>
                    <a:pt x="1131" y="908"/>
                  </a:lnTo>
                  <a:lnTo>
                    <a:pt x="1093" y="872"/>
                  </a:lnTo>
                  <a:lnTo>
                    <a:pt x="1053" y="836"/>
                  </a:lnTo>
                  <a:lnTo>
                    <a:pt x="1014" y="802"/>
                  </a:lnTo>
                  <a:lnTo>
                    <a:pt x="974" y="769"/>
                  </a:lnTo>
                  <a:lnTo>
                    <a:pt x="935" y="736"/>
                  </a:lnTo>
                  <a:lnTo>
                    <a:pt x="896" y="705"/>
                  </a:lnTo>
                  <a:lnTo>
                    <a:pt x="855" y="675"/>
                  </a:lnTo>
                  <a:lnTo>
                    <a:pt x="816" y="647"/>
                  </a:lnTo>
                  <a:lnTo>
                    <a:pt x="776" y="619"/>
                  </a:lnTo>
                  <a:lnTo>
                    <a:pt x="737" y="592"/>
                  </a:lnTo>
                  <a:lnTo>
                    <a:pt x="698" y="568"/>
                  </a:lnTo>
                  <a:lnTo>
                    <a:pt x="658" y="545"/>
                  </a:lnTo>
                  <a:lnTo>
                    <a:pt x="619" y="524"/>
                  </a:lnTo>
                  <a:lnTo>
                    <a:pt x="580" y="504"/>
                  </a:lnTo>
                  <a:lnTo>
                    <a:pt x="542" y="487"/>
                  </a:lnTo>
                  <a:lnTo>
                    <a:pt x="504" y="471"/>
                  </a:lnTo>
                  <a:lnTo>
                    <a:pt x="466" y="456"/>
                  </a:lnTo>
                  <a:lnTo>
                    <a:pt x="429" y="444"/>
                  </a:lnTo>
                  <a:lnTo>
                    <a:pt x="457" y="466"/>
                  </a:lnTo>
                  <a:lnTo>
                    <a:pt x="483" y="487"/>
                  </a:lnTo>
                  <a:lnTo>
                    <a:pt x="510" y="508"/>
                  </a:lnTo>
                  <a:lnTo>
                    <a:pt x="535" y="528"/>
                  </a:lnTo>
                  <a:lnTo>
                    <a:pt x="558" y="549"/>
                  </a:lnTo>
                  <a:lnTo>
                    <a:pt x="579" y="568"/>
                  </a:lnTo>
                  <a:lnTo>
                    <a:pt x="600" y="586"/>
                  </a:lnTo>
                  <a:lnTo>
                    <a:pt x="619" y="603"/>
                  </a:lnTo>
                  <a:lnTo>
                    <a:pt x="638" y="623"/>
                  </a:lnTo>
                  <a:lnTo>
                    <a:pt x="656" y="641"/>
                  </a:lnTo>
                  <a:lnTo>
                    <a:pt x="671" y="659"/>
                  </a:lnTo>
                  <a:lnTo>
                    <a:pt x="684" y="677"/>
                  </a:lnTo>
                  <a:lnTo>
                    <a:pt x="685" y="677"/>
                  </a:lnTo>
                  <a:lnTo>
                    <a:pt x="690" y="687"/>
                  </a:lnTo>
                  <a:lnTo>
                    <a:pt x="696" y="697"/>
                  </a:lnTo>
                  <a:lnTo>
                    <a:pt x="702" y="707"/>
                  </a:lnTo>
                  <a:lnTo>
                    <a:pt x="707" y="718"/>
                  </a:lnTo>
                  <a:lnTo>
                    <a:pt x="716" y="741"/>
                  </a:lnTo>
                  <a:lnTo>
                    <a:pt x="722" y="764"/>
                  </a:lnTo>
                  <a:lnTo>
                    <a:pt x="727" y="787"/>
                  </a:lnTo>
                  <a:lnTo>
                    <a:pt x="729" y="809"/>
                  </a:lnTo>
                  <a:lnTo>
                    <a:pt x="729" y="819"/>
                  </a:lnTo>
                  <a:lnTo>
                    <a:pt x="729" y="830"/>
                  </a:lnTo>
                  <a:lnTo>
                    <a:pt x="728" y="839"/>
                  </a:lnTo>
                  <a:lnTo>
                    <a:pt x="727" y="848"/>
                  </a:lnTo>
                  <a:lnTo>
                    <a:pt x="725" y="855"/>
                  </a:lnTo>
                  <a:lnTo>
                    <a:pt x="722" y="863"/>
                  </a:lnTo>
                  <a:lnTo>
                    <a:pt x="719" y="868"/>
                  </a:lnTo>
                  <a:lnTo>
                    <a:pt x="716" y="872"/>
                  </a:lnTo>
                  <a:lnTo>
                    <a:pt x="711" y="877"/>
                  </a:lnTo>
                  <a:lnTo>
                    <a:pt x="707" y="879"/>
                  </a:lnTo>
                  <a:lnTo>
                    <a:pt x="702" y="880"/>
                  </a:lnTo>
                  <a:lnTo>
                    <a:pt x="696" y="880"/>
                  </a:lnTo>
                  <a:lnTo>
                    <a:pt x="691" y="879"/>
                  </a:lnTo>
                  <a:lnTo>
                    <a:pt x="685" y="877"/>
                  </a:lnTo>
                  <a:lnTo>
                    <a:pt x="679" y="873"/>
                  </a:lnTo>
                  <a:lnTo>
                    <a:pt x="673" y="869"/>
                  </a:lnTo>
                  <a:lnTo>
                    <a:pt x="667" y="864"/>
                  </a:lnTo>
                  <a:lnTo>
                    <a:pt x="660" y="858"/>
                  </a:lnTo>
                  <a:lnTo>
                    <a:pt x="654" y="850"/>
                  </a:lnTo>
                  <a:lnTo>
                    <a:pt x="647" y="842"/>
                  </a:lnTo>
                  <a:lnTo>
                    <a:pt x="638" y="831"/>
                  </a:lnTo>
                  <a:lnTo>
                    <a:pt x="619" y="811"/>
                  </a:lnTo>
                  <a:lnTo>
                    <a:pt x="602" y="796"/>
                  </a:lnTo>
                  <a:lnTo>
                    <a:pt x="584" y="780"/>
                  </a:lnTo>
                  <a:lnTo>
                    <a:pt x="564" y="763"/>
                  </a:lnTo>
                  <a:lnTo>
                    <a:pt x="543" y="745"/>
                  </a:lnTo>
                  <a:lnTo>
                    <a:pt x="483" y="696"/>
                  </a:lnTo>
                  <a:lnTo>
                    <a:pt x="417" y="644"/>
                  </a:lnTo>
                  <a:lnTo>
                    <a:pt x="350" y="593"/>
                  </a:lnTo>
                  <a:lnTo>
                    <a:pt x="284" y="545"/>
                  </a:lnTo>
                  <a:lnTo>
                    <a:pt x="221" y="503"/>
                  </a:lnTo>
                  <a:lnTo>
                    <a:pt x="166" y="467"/>
                  </a:lnTo>
                  <a:lnTo>
                    <a:pt x="142" y="453"/>
                  </a:lnTo>
                  <a:lnTo>
                    <a:pt x="120" y="440"/>
                  </a:lnTo>
                  <a:lnTo>
                    <a:pt x="102" y="431"/>
                  </a:lnTo>
                  <a:lnTo>
                    <a:pt x="87" y="425"/>
                  </a:lnTo>
                  <a:lnTo>
                    <a:pt x="81" y="423"/>
                  </a:lnTo>
                  <a:lnTo>
                    <a:pt x="75" y="420"/>
                  </a:lnTo>
                  <a:lnTo>
                    <a:pt x="68" y="414"/>
                  </a:lnTo>
                  <a:lnTo>
                    <a:pt x="62" y="409"/>
                  </a:lnTo>
                  <a:lnTo>
                    <a:pt x="55" y="402"/>
                  </a:lnTo>
                  <a:lnTo>
                    <a:pt x="50" y="394"/>
                  </a:lnTo>
                  <a:lnTo>
                    <a:pt x="44" y="386"/>
                  </a:lnTo>
                  <a:lnTo>
                    <a:pt x="38" y="377"/>
                  </a:lnTo>
                  <a:lnTo>
                    <a:pt x="28" y="357"/>
                  </a:lnTo>
                  <a:lnTo>
                    <a:pt x="18" y="335"/>
                  </a:lnTo>
                  <a:lnTo>
                    <a:pt x="14" y="323"/>
                  </a:lnTo>
                  <a:lnTo>
                    <a:pt x="11" y="311"/>
                  </a:lnTo>
                  <a:lnTo>
                    <a:pt x="6" y="299"/>
                  </a:lnTo>
                  <a:lnTo>
                    <a:pt x="4" y="287"/>
                  </a:lnTo>
                  <a:lnTo>
                    <a:pt x="1" y="270"/>
                  </a:lnTo>
                  <a:lnTo>
                    <a:pt x="0" y="254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3" y="214"/>
                  </a:lnTo>
                  <a:lnTo>
                    <a:pt x="7" y="205"/>
                  </a:lnTo>
                  <a:lnTo>
                    <a:pt x="12" y="196"/>
                  </a:lnTo>
                  <a:lnTo>
                    <a:pt x="17" y="191"/>
                  </a:lnTo>
                  <a:lnTo>
                    <a:pt x="19" y="189"/>
                  </a:lnTo>
                  <a:lnTo>
                    <a:pt x="21" y="188"/>
                  </a:lnTo>
                  <a:lnTo>
                    <a:pt x="35" y="177"/>
                  </a:lnTo>
                  <a:lnTo>
                    <a:pt x="51" y="166"/>
                  </a:lnTo>
                  <a:lnTo>
                    <a:pt x="68" y="156"/>
                  </a:lnTo>
                  <a:lnTo>
                    <a:pt x="85" y="145"/>
                  </a:lnTo>
                  <a:lnTo>
                    <a:pt x="104" y="134"/>
                  </a:lnTo>
                  <a:lnTo>
                    <a:pt x="126" y="124"/>
                  </a:lnTo>
                  <a:lnTo>
                    <a:pt x="149" y="113"/>
                  </a:lnTo>
                  <a:lnTo>
                    <a:pt x="174" y="102"/>
                  </a:lnTo>
                  <a:lnTo>
                    <a:pt x="206" y="88"/>
                  </a:lnTo>
                  <a:lnTo>
                    <a:pt x="239" y="77"/>
                  </a:lnTo>
                  <a:lnTo>
                    <a:pt x="273" y="64"/>
                  </a:lnTo>
                  <a:lnTo>
                    <a:pt x="309" y="52"/>
                  </a:lnTo>
                  <a:lnTo>
                    <a:pt x="345" y="43"/>
                  </a:lnTo>
                  <a:lnTo>
                    <a:pt x="382" y="33"/>
                  </a:lnTo>
                  <a:lnTo>
                    <a:pt x="420" y="23"/>
                  </a:lnTo>
                  <a:lnTo>
                    <a:pt x="457" y="16"/>
                  </a:lnTo>
                  <a:lnTo>
                    <a:pt x="495" y="11"/>
                  </a:lnTo>
                  <a:lnTo>
                    <a:pt x="532" y="5"/>
                  </a:lnTo>
                  <a:lnTo>
                    <a:pt x="570" y="2"/>
                  </a:lnTo>
                  <a:lnTo>
                    <a:pt x="607" y="0"/>
                  </a:lnTo>
                  <a:lnTo>
                    <a:pt x="643" y="0"/>
                  </a:lnTo>
                  <a:lnTo>
                    <a:pt x="679" y="1"/>
                  </a:lnTo>
                  <a:lnTo>
                    <a:pt x="714" y="4"/>
                  </a:lnTo>
                  <a:lnTo>
                    <a:pt x="747" y="10"/>
                  </a:lnTo>
                  <a:lnTo>
                    <a:pt x="753" y="12"/>
                  </a:lnTo>
                  <a:lnTo>
                    <a:pt x="758" y="15"/>
                  </a:lnTo>
                  <a:lnTo>
                    <a:pt x="765" y="19"/>
                  </a:lnTo>
                  <a:lnTo>
                    <a:pt x="771" y="23"/>
                  </a:lnTo>
                  <a:lnTo>
                    <a:pt x="777" y="30"/>
                  </a:lnTo>
                  <a:lnTo>
                    <a:pt x="784" y="37"/>
                  </a:lnTo>
                  <a:lnTo>
                    <a:pt x="789" y="45"/>
                  </a:lnTo>
                  <a:lnTo>
                    <a:pt x="796" y="53"/>
                  </a:lnTo>
                  <a:lnTo>
                    <a:pt x="806" y="72"/>
                  </a:lnTo>
                  <a:lnTo>
                    <a:pt x="817" y="94"/>
                  </a:lnTo>
                  <a:lnTo>
                    <a:pt x="825" y="117"/>
                  </a:lnTo>
                  <a:lnTo>
                    <a:pt x="832" y="142"/>
                  </a:lnTo>
                  <a:lnTo>
                    <a:pt x="834" y="155"/>
                  </a:lnTo>
                  <a:lnTo>
                    <a:pt x="836" y="166"/>
                  </a:lnTo>
                  <a:lnTo>
                    <a:pt x="837" y="177"/>
                  </a:lnTo>
                  <a:lnTo>
                    <a:pt x="838" y="188"/>
                  </a:lnTo>
                  <a:lnTo>
                    <a:pt x="838" y="198"/>
                  </a:lnTo>
                  <a:lnTo>
                    <a:pt x="837" y="207"/>
                  </a:lnTo>
                  <a:lnTo>
                    <a:pt x="836" y="216"/>
                  </a:lnTo>
                  <a:lnTo>
                    <a:pt x="834" y="224"/>
                  </a:lnTo>
                  <a:lnTo>
                    <a:pt x="832" y="230"/>
                  </a:lnTo>
                  <a:lnTo>
                    <a:pt x="829" y="237"/>
                  </a:lnTo>
                  <a:lnTo>
                    <a:pt x="825" y="242"/>
                  </a:lnTo>
                  <a:lnTo>
                    <a:pt x="821" y="246"/>
                  </a:lnTo>
                  <a:lnTo>
                    <a:pt x="817" y="249"/>
                  </a:lnTo>
                  <a:lnTo>
                    <a:pt x="811" y="250"/>
                  </a:lnTo>
                  <a:lnTo>
                    <a:pt x="806" y="251"/>
                  </a:lnTo>
                  <a:lnTo>
                    <a:pt x="801" y="250"/>
                  </a:lnTo>
                  <a:lnTo>
                    <a:pt x="769" y="246"/>
                  </a:lnTo>
                  <a:lnTo>
                    <a:pt x="736" y="243"/>
                  </a:lnTo>
                  <a:lnTo>
                    <a:pt x="701" y="241"/>
                  </a:lnTo>
                  <a:lnTo>
                    <a:pt x="666" y="242"/>
                  </a:lnTo>
                  <a:lnTo>
                    <a:pt x="629" y="244"/>
                  </a:lnTo>
                  <a:lnTo>
                    <a:pt x="593" y="247"/>
                  </a:lnTo>
                  <a:lnTo>
                    <a:pt x="556" y="252"/>
                  </a:lnTo>
                  <a:lnTo>
                    <a:pt x="519" y="259"/>
                  </a:lnTo>
                  <a:lnTo>
                    <a:pt x="556" y="277"/>
                  </a:lnTo>
                  <a:lnTo>
                    <a:pt x="593" y="296"/>
                  </a:lnTo>
                  <a:lnTo>
                    <a:pt x="629" y="316"/>
                  </a:lnTo>
                  <a:lnTo>
                    <a:pt x="668" y="339"/>
                  </a:lnTo>
                  <a:lnTo>
                    <a:pt x="705" y="362"/>
                  </a:lnTo>
                  <a:lnTo>
                    <a:pt x="742" y="387"/>
                  </a:lnTo>
                  <a:lnTo>
                    <a:pt x="781" y="412"/>
                  </a:lnTo>
                  <a:lnTo>
                    <a:pt x="818" y="439"/>
                  </a:lnTo>
                  <a:lnTo>
                    <a:pt x="856" y="468"/>
                  </a:lnTo>
                  <a:lnTo>
                    <a:pt x="895" y="496"/>
                  </a:lnTo>
                  <a:lnTo>
                    <a:pt x="932" y="526"/>
                  </a:lnTo>
                  <a:lnTo>
                    <a:pt x="969" y="557"/>
                  </a:lnTo>
                  <a:lnTo>
                    <a:pt x="1007" y="589"/>
                  </a:lnTo>
                  <a:lnTo>
                    <a:pt x="1045" y="622"/>
                  </a:lnTo>
                  <a:lnTo>
                    <a:pt x="1082" y="655"/>
                  </a:lnTo>
                  <a:lnTo>
                    <a:pt x="1119" y="689"/>
                  </a:lnTo>
                  <a:lnTo>
                    <a:pt x="1155" y="724"/>
                  </a:lnTo>
                  <a:lnTo>
                    <a:pt x="1192" y="760"/>
                  </a:lnTo>
                  <a:lnTo>
                    <a:pt x="1228" y="796"/>
                  </a:lnTo>
                  <a:lnTo>
                    <a:pt x="1264" y="832"/>
                  </a:lnTo>
                  <a:lnTo>
                    <a:pt x="1299" y="868"/>
                  </a:lnTo>
                  <a:lnTo>
                    <a:pt x="1334" y="905"/>
                  </a:lnTo>
                  <a:lnTo>
                    <a:pt x="1368" y="944"/>
                  </a:lnTo>
                  <a:lnTo>
                    <a:pt x="1403" y="981"/>
                  </a:lnTo>
                  <a:lnTo>
                    <a:pt x="1468" y="1057"/>
                  </a:lnTo>
                  <a:lnTo>
                    <a:pt x="1531" y="1133"/>
                  </a:lnTo>
                  <a:lnTo>
                    <a:pt x="1592" y="1210"/>
                  </a:lnTo>
                  <a:lnTo>
                    <a:pt x="1650" y="1286"/>
                  </a:lnTo>
                  <a:lnTo>
                    <a:pt x="1650" y="1287"/>
                  </a:lnTo>
                  <a:lnTo>
                    <a:pt x="1678" y="1325"/>
                  </a:lnTo>
                  <a:lnTo>
                    <a:pt x="1706" y="1363"/>
                  </a:lnTo>
                  <a:lnTo>
                    <a:pt x="1732" y="1402"/>
                  </a:lnTo>
                  <a:lnTo>
                    <a:pt x="1758" y="1440"/>
                  </a:lnTo>
                  <a:lnTo>
                    <a:pt x="1783" y="1477"/>
                  </a:lnTo>
                  <a:lnTo>
                    <a:pt x="1806" y="1515"/>
                  </a:lnTo>
                  <a:lnTo>
                    <a:pt x="1829" y="1551"/>
                  </a:lnTo>
                  <a:lnTo>
                    <a:pt x="1850" y="1586"/>
                  </a:lnTo>
                  <a:lnTo>
                    <a:pt x="1871" y="1624"/>
                  </a:lnTo>
                  <a:lnTo>
                    <a:pt x="1892" y="1662"/>
                  </a:lnTo>
                  <a:lnTo>
                    <a:pt x="1912" y="1699"/>
                  </a:lnTo>
                  <a:lnTo>
                    <a:pt x="1930" y="1735"/>
                  </a:lnTo>
                  <a:lnTo>
                    <a:pt x="1947" y="1770"/>
                  </a:lnTo>
                  <a:lnTo>
                    <a:pt x="1962" y="1804"/>
                  </a:lnTo>
                  <a:lnTo>
                    <a:pt x="1976" y="1839"/>
                  </a:lnTo>
                  <a:lnTo>
                    <a:pt x="1988" y="1870"/>
                  </a:lnTo>
                  <a:lnTo>
                    <a:pt x="1988" y="18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2 Marcador de contenido"/>
            <p:cNvSpPr txBox="1">
              <a:spLocks/>
            </p:cNvSpPr>
            <p:nvPr/>
          </p:nvSpPr>
          <p:spPr>
            <a:xfrm>
              <a:off x="2013302" y="3252293"/>
              <a:ext cx="4444671" cy="2419350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How to handle living in South Africa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16523" y="2280743"/>
              <a:ext cx="2789030" cy="830262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Common myths:</a:t>
            </a:r>
          </a:p>
        </p:txBody>
      </p:sp>
      <p:sp>
        <p:nvSpPr>
          <p:cNvPr id="337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It can’t happen on holiday</a:t>
            </a:r>
          </a:p>
          <a:p>
            <a:pPr eaLnBrk="1" hangingPunct="1"/>
            <a:r>
              <a:rPr lang="en-US" smtClean="0"/>
              <a:t>It can’t happen to me</a:t>
            </a:r>
          </a:p>
          <a:p>
            <a:pPr eaLnBrk="1" hangingPunct="1"/>
            <a:r>
              <a:rPr lang="en-US" smtClean="0"/>
              <a:t>Everyone has the same standards of safety as I do</a:t>
            </a:r>
          </a:p>
          <a:p>
            <a:pPr eaLnBrk="1" hangingPunct="1"/>
            <a:r>
              <a:rPr lang="en-US" smtClean="0"/>
              <a:t>Asking for help is a sign of weakness. I can manage it on my own</a:t>
            </a:r>
          </a:p>
          <a:p>
            <a:pPr eaLnBrk="1" hangingPunct="1"/>
            <a:r>
              <a:rPr lang="en-US" smtClean="0"/>
              <a:t>Its all fate and there is no way to avoid what happens to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Documents and Settings\stratTemplate\Escritorio\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6225" y="1239838"/>
            <a:ext cx="3508375" cy="523716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4818" name="Picture 2" descr="C:\Documents and Settings\stratTemplate\Escritorio\QUESTION.png"/>
          <p:cNvPicPr>
            <a:picLocks noChangeAspect="1" noChangeArrowheads="1"/>
          </p:cNvPicPr>
          <p:nvPr/>
        </p:nvPicPr>
        <p:blipFill>
          <a:blip r:embed="rId3"/>
          <a:srcRect b="33437"/>
          <a:stretch>
            <a:fillRect/>
          </a:stretch>
        </p:blipFill>
        <p:spPr bwMode="auto">
          <a:xfrm>
            <a:off x="381000" y="3505200"/>
            <a:ext cx="496093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Anxiety and fear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9963" y="5462588"/>
            <a:ext cx="1090612" cy="439737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16387" name="Group 15"/>
          <p:cNvGrpSpPr>
            <a:grpSpLocks/>
          </p:cNvGrpSpPr>
          <p:nvPr/>
        </p:nvGrpSpPr>
        <p:grpSpPr bwMode="auto">
          <a:xfrm>
            <a:off x="1625600" y="1522413"/>
            <a:ext cx="6024563" cy="4214812"/>
            <a:chOff x="1625651" y="1521878"/>
            <a:chExt cx="6024874" cy="4214812"/>
          </a:xfrm>
        </p:grpSpPr>
        <p:grpSp>
          <p:nvGrpSpPr>
            <p:cNvPr id="16388" name="Group 13"/>
            <p:cNvGrpSpPr>
              <a:grpSpLocks/>
            </p:cNvGrpSpPr>
            <p:nvPr/>
          </p:nvGrpSpPr>
          <p:grpSpPr bwMode="auto">
            <a:xfrm>
              <a:off x="1897425" y="1521878"/>
              <a:ext cx="5753100" cy="4214812"/>
              <a:chOff x="1897425" y="1521878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932055" y="1586965"/>
                <a:ext cx="5681955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E2B200">
                      <a:shade val="30000"/>
                      <a:satMod val="115000"/>
                    </a:srgbClr>
                  </a:gs>
                  <a:gs pos="50000">
                    <a:srgbClr val="E2B200">
                      <a:shade val="67500"/>
                      <a:satMod val="115000"/>
                    </a:srgbClr>
                  </a:gs>
                  <a:gs pos="100000">
                    <a:srgbClr val="E2B2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16393" name="Freeform 6"/>
              <p:cNvSpPr>
                <a:spLocks noEditPoints="1"/>
              </p:cNvSpPr>
              <p:nvPr/>
            </p:nvSpPr>
            <p:spPr bwMode="auto">
              <a:xfrm>
                <a:off x="1897425" y="1521878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89" name="Freeform 15"/>
            <p:cNvSpPr>
              <a:spLocks/>
            </p:cNvSpPr>
            <p:nvPr/>
          </p:nvSpPr>
          <p:spPr bwMode="auto">
            <a:xfrm rot="-5400000">
              <a:off x="1627328" y="4758380"/>
              <a:ext cx="560287" cy="563642"/>
            </a:xfrm>
            <a:custGeom>
              <a:avLst/>
              <a:gdLst>
                <a:gd name="T0" fmla="*/ 560287 w 2004"/>
                <a:gd name="T1" fmla="*/ 542953 h 2016"/>
                <a:gd name="T2" fmla="*/ 559448 w 2004"/>
                <a:gd name="T3" fmla="*/ 556093 h 2016"/>
                <a:gd name="T4" fmla="*/ 554416 w 2004"/>
                <a:gd name="T5" fmla="*/ 562803 h 2016"/>
                <a:gd name="T6" fmla="*/ 546587 w 2004"/>
                <a:gd name="T7" fmla="*/ 561964 h 2016"/>
                <a:gd name="T8" fmla="*/ 537920 w 2004"/>
                <a:gd name="T9" fmla="*/ 553857 h 2016"/>
                <a:gd name="T10" fmla="*/ 530651 w 2004"/>
                <a:gd name="T11" fmla="*/ 539877 h 2016"/>
                <a:gd name="T12" fmla="*/ 521704 w 2004"/>
                <a:gd name="T13" fmla="*/ 518070 h 2016"/>
                <a:gd name="T14" fmla="*/ 502413 w 2004"/>
                <a:gd name="T15" fmla="*/ 482283 h 2016"/>
                <a:gd name="T16" fmla="*/ 473057 w 2004"/>
                <a:gd name="T17" fmla="*/ 436711 h 2016"/>
                <a:gd name="T18" fmla="*/ 444260 w 2004"/>
                <a:gd name="T19" fmla="*/ 397010 h 2016"/>
                <a:gd name="T20" fmla="*/ 398687 w 2004"/>
                <a:gd name="T21" fmla="*/ 340813 h 2016"/>
                <a:gd name="T22" fmla="*/ 348362 w 2004"/>
                <a:gd name="T23" fmla="*/ 285176 h 2016"/>
                <a:gd name="T24" fmla="*/ 294402 w 2004"/>
                <a:gd name="T25" fmla="*/ 233733 h 2016"/>
                <a:gd name="T26" fmla="*/ 239045 w 2004"/>
                <a:gd name="T27" fmla="*/ 188719 h 2016"/>
                <a:gd name="T28" fmla="*/ 183967 w 2004"/>
                <a:gd name="T29" fmla="*/ 152373 h 2016"/>
                <a:gd name="T30" fmla="*/ 130286 w 2004"/>
                <a:gd name="T31" fmla="*/ 127490 h 2016"/>
                <a:gd name="T32" fmla="*/ 149578 w 2004"/>
                <a:gd name="T33" fmla="*/ 147621 h 2016"/>
                <a:gd name="T34" fmla="*/ 178375 w 2004"/>
                <a:gd name="T35" fmla="*/ 174181 h 2016"/>
                <a:gd name="T36" fmla="*/ 192913 w 2004"/>
                <a:gd name="T37" fmla="*/ 192074 h 2016"/>
                <a:gd name="T38" fmla="*/ 201860 w 2004"/>
                <a:gd name="T39" fmla="*/ 213602 h 2016"/>
                <a:gd name="T40" fmla="*/ 203537 w 2004"/>
                <a:gd name="T41" fmla="*/ 234571 h 2016"/>
                <a:gd name="T42" fmla="*/ 200182 w 2004"/>
                <a:gd name="T43" fmla="*/ 243798 h 2016"/>
                <a:gd name="T44" fmla="*/ 193193 w 2004"/>
                <a:gd name="T45" fmla="*/ 245755 h 2016"/>
                <a:gd name="T46" fmla="*/ 184526 w 2004"/>
                <a:gd name="T47" fmla="*/ 239883 h 2016"/>
                <a:gd name="T48" fmla="*/ 173063 w 2004"/>
                <a:gd name="T49" fmla="*/ 226743 h 2016"/>
                <a:gd name="T50" fmla="*/ 135039 w 2004"/>
                <a:gd name="T51" fmla="*/ 194591 h 2016"/>
                <a:gd name="T52" fmla="*/ 46411 w 2004"/>
                <a:gd name="T53" fmla="*/ 130566 h 2016"/>
                <a:gd name="T54" fmla="*/ 22646 w 2004"/>
                <a:gd name="T55" fmla="*/ 118264 h 2016"/>
                <a:gd name="T56" fmla="*/ 13979 w 2004"/>
                <a:gd name="T57" fmla="*/ 110156 h 2016"/>
                <a:gd name="T58" fmla="*/ 3914 w 2004"/>
                <a:gd name="T59" fmla="*/ 90306 h 2016"/>
                <a:gd name="T60" fmla="*/ 0 w 2004"/>
                <a:gd name="T61" fmla="*/ 71014 h 2016"/>
                <a:gd name="T62" fmla="*/ 3355 w 2004"/>
                <a:gd name="T63" fmla="*/ 54799 h 2016"/>
                <a:gd name="T64" fmla="*/ 5871 w 2004"/>
                <a:gd name="T65" fmla="*/ 52562 h 2016"/>
                <a:gd name="T66" fmla="*/ 29077 w 2004"/>
                <a:gd name="T67" fmla="*/ 37464 h 2016"/>
                <a:gd name="T68" fmla="*/ 66821 w 2004"/>
                <a:gd name="T69" fmla="*/ 21528 h 2016"/>
                <a:gd name="T70" fmla="*/ 117425 w 2004"/>
                <a:gd name="T71" fmla="*/ 6430 h 2016"/>
                <a:gd name="T72" fmla="*/ 169708 w 2004"/>
                <a:gd name="T73" fmla="*/ 0 h 2016"/>
                <a:gd name="T74" fmla="*/ 210527 w 2004"/>
                <a:gd name="T75" fmla="*/ 3355 h 2016"/>
                <a:gd name="T76" fmla="*/ 219194 w 2004"/>
                <a:gd name="T77" fmla="*/ 10345 h 2016"/>
                <a:gd name="T78" fmla="*/ 230657 w 2004"/>
                <a:gd name="T79" fmla="*/ 32711 h 2016"/>
                <a:gd name="T80" fmla="*/ 234292 w 2004"/>
                <a:gd name="T81" fmla="*/ 52562 h 2016"/>
                <a:gd name="T82" fmla="*/ 232614 w 2004"/>
                <a:gd name="T83" fmla="*/ 64304 h 2016"/>
                <a:gd name="T84" fmla="*/ 226743 w 2004"/>
                <a:gd name="T85" fmla="*/ 69896 h 2016"/>
                <a:gd name="T86" fmla="*/ 195989 w 2004"/>
                <a:gd name="T87" fmla="*/ 67380 h 2016"/>
                <a:gd name="T88" fmla="*/ 145104 w 2004"/>
                <a:gd name="T89" fmla="*/ 72412 h 2016"/>
                <a:gd name="T90" fmla="*/ 197107 w 2004"/>
                <a:gd name="T91" fmla="*/ 101210 h 2016"/>
                <a:gd name="T92" fmla="*/ 250228 w 2004"/>
                <a:gd name="T93" fmla="*/ 138674 h 2016"/>
                <a:gd name="T94" fmla="*/ 302510 w 2004"/>
                <a:gd name="T95" fmla="*/ 183128 h 2016"/>
                <a:gd name="T96" fmla="*/ 353395 w 2004"/>
                <a:gd name="T97" fmla="*/ 232614 h 2016"/>
                <a:gd name="T98" fmla="*/ 410430 w 2004"/>
                <a:gd name="T99" fmla="*/ 295521 h 2016"/>
                <a:gd name="T100" fmla="*/ 461314 w 2004"/>
                <a:gd name="T101" fmla="*/ 359825 h 2016"/>
                <a:gd name="T102" fmla="*/ 498499 w 2004"/>
                <a:gd name="T103" fmla="*/ 412946 h 2016"/>
                <a:gd name="T104" fmla="*/ 528974 w 2004"/>
                <a:gd name="T105" fmla="*/ 464669 h 2016"/>
                <a:gd name="T106" fmla="*/ 552459 w 2004"/>
                <a:gd name="T107" fmla="*/ 514156 h 20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04"/>
                <a:gd name="T163" fmla="*/ 0 h 2016"/>
                <a:gd name="T164" fmla="*/ 2004 w 2004"/>
                <a:gd name="T165" fmla="*/ 2016 h 20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04" h="2016">
                  <a:moveTo>
                    <a:pt x="1988" y="1872"/>
                  </a:moveTo>
                  <a:lnTo>
                    <a:pt x="1996" y="1896"/>
                  </a:lnTo>
                  <a:lnTo>
                    <a:pt x="2001" y="1919"/>
                  </a:lnTo>
                  <a:lnTo>
                    <a:pt x="2003" y="1931"/>
                  </a:lnTo>
                  <a:lnTo>
                    <a:pt x="2004" y="1942"/>
                  </a:lnTo>
                  <a:lnTo>
                    <a:pt x="2004" y="1953"/>
                  </a:lnTo>
                  <a:lnTo>
                    <a:pt x="2004" y="1962"/>
                  </a:lnTo>
                  <a:lnTo>
                    <a:pt x="2004" y="1972"/>
                  </a:lnTo>
                  <a:lnTo>
                    <a:pt x="2002" y="1980"/>
                  </a:lnTo>
                  <a:lnTo>
                    <a:pt x="2001" y="1989"/>
                  </a:lnTo>
                  <a:lnTo>
                    <a:pt x="1998" y="1995"/>
                  </a:lnTo>
                  <a:lnTo>
                    <a:pt x="1996" y="2002"/>
                  </a:lnTo>
                  <a:lnTo>
                    <a:pt x="1992" y="2007"/>
                  </a:lnTo>
                  <a:lnTo>
                    <a:pt x="1987" y="2011"/>
                  </a:lnTo>
                  <a:lnTo>
                    <a:pt x="1983" y="2013"/>
                  </a:lnTo>
                  <a:lnTo>
                    <a:pt x="1978" y="2015"/>
                  </a:lnTo>
                  <a:lnTo>
                    <a:pt x="1972" y="2016"/>
                  </a:lnTo>
                  <a:lnTo>
                    <a:pt x="1967" y="2015"/>
                  </a:lnTo>
                  <a:lnTo>
                    <a:pt x="1961" y="2013"/>
                  </a:lnTo>
                  <a:lnTo>
                    <a:pt x="1955" y="2010"/>
                  </a:lnTo>
                  <a:lnTo>
                    <a:pt x="1949" y="2007"/>
                  </a:lnTo>
                  <a:lnTo>
                    <a:pt x="1943" y="2002"/>
                  </a:lnTo>
                  <a:lnTo>
                    <a:pt x="1937" y="1995"/>
                  </a:lnTo>
                  <a:lnTo>
                    <a:pt x="1931" y="1989"/>
                  </a:lnTo>
                  <a:lnTo>
                    <a:pt x="1924" y="1981"/>
                  </a:lnTo>
                  <a:lnTo>
                    <a:pt x="1919" y="1973"/>
                  </a:lnTo>
                  <a:lnTo>
                    <a:pt x="1913" y="1963"/>
                  </a:lnTo>
                  <a:lnTo>
                    <a:pt x="1907" y="1954"/>
                  </a:lnTo>
                  <a:lnTo>
                    <a:pt x="1902" y="1942"/>
                  </a:lnTo>
                  <a:lnTo>
                    <a:pt x="1898" y="1931"/>
                  </a:lnTo>
                  <a:lnTo>
                    <a:pt x="1892" y="1919"/>
                  </a:lnTo>
                  <a:lnTo>
                    <a:pt x="1885" y="1898"/>
                  </a:lnTo>
                  <a:lnTo>
                    <a:pt x="1875" y="1877"/>
                  </a:lnTo>
                  <a:lnTo>
                    <a:pt x="1866" y="1853"/>
                  </a:lnTo>
                  <a:lnTo>
                    <a:pt x="1854" y="1830"/>
                  </a:lnTo>
                  <a:lnTo>
                    <a:pt x="1841" y="1804"/>
                  </a:lnTo>
                  <a:lnTo>
                    <a:pt x="1827" y="1779"/>
                  </a:lnTo>
                  <a:lnTo>
                    <a:pt x="1813" y="1752"/>
                  </a:lnTo>
                  <a:lnTo>
                    <a:pt x="1797" y="1725"/>
                  </a:lnTo>
                  <a:lnTo>
                    <a:pt x="1777" y="1693"/>
                  </a:lnTo>
                  <a:lnTo>
                    <a:pt x="1757" y="1661"/>
                  </a:lnTo>
                  <a:lnTo>
                    <a:pt x="1737" y="1629"/>
                  </a:lnTo>
                  <a:lnTo>
                    <a:pt x="1716" y="1596"/>
                  </a:lnTo>
                  <a:lnTo>
                    <a:pt x="1692" y="1562"/>
                  </a:lnTo>
                  <a:lnTo>
                    <a:pt x="1669" y="1529"/>
                  </a:lnTo>
                  <a:lnTo>
                    <a:pt x="1644" y="1493"/>
                  </a:lnTo>
                  <a:lnTo>
                    <a:pt x="1619" y="1459"/>
                  </a:lnTo>
                  <a:lnTo>
                    <a:pt x="1589" y="1420"/>
                  </a:lnTo>
                  <a:lnTo>
                    <a:pt x="1558" y="1379"/>
                  </a:lnTo>
                  <a:lnTo>
                    <a:pt x="1526" y="1339"/>
                  </a:lnTo>
                  <a:lnTo>
                    <a:pt x="1494" y="1298"/>
                  </a:lnTo>
                  <a:lnTo>
                    <a:pt x="1460" y="1258"/>
                  </a:lnTo>
                  <a:lnTo>
                    <a:pt x="1426" y="1219"/>
                  </a:lnTo>
                  <a:lnTo>
                    <a:pt x="1391" y="1178"/>
                  </a:lnTo>
                  <a:lnTo>
                    <a:pt x="1356" y="1138"/>
                  </a:lnTo>
                  <a:lnTo>
                    <a:pt x="1319" y="1098"/>
                  </a:lnTo>
                  <a:lnTo>
                    <a:pt x="1283" y="1060"/>
                  </a:lnTo>
                  <a:lnTo>
                    <a:pt x="1246" y="1020"/>
                  </a:lnTo>
                  <a:lnTo>
                    <a:pt x="1208" y="982"/>
                  </a:lnTo>
                  <a:lnTo>
                    <a:pt x="1169" y="945"/>
                  </a:lnTo>
                  <a:lnTo>
                    <a:pt x="1131" y="908"/>
                  </a:lnTo>
                  <a:lnTo>
                    <a:pt x="1093" y="872"/>
                  </a:lnTo>
                  <a:lnTo>
                    <a:pt x="1053" y="836"/>
                  </a:lnTo>
                  <a:lnTo>
                    <a:pt x="1014" y="802"/>
                  </a:lnTo>
                  <a:lnTo>
                    <a:pt x="974" y="769"/>
                  </a:lnTo>
                  <a:lnTo>
                    <a:pt x="935" y="736"/>
                  </a:lnTo>
                  <a:lnTo>
                    <a:pt x="896" y="705"/>
                  </a:lnTo>
                  <a:lnTo>
                    <a:pt x="855" y="675"/>
                  </a:lnTo>
                  <a:lnTo>
                    <a:pt x="816" y="647"/>
                  </a:lnTo>
                  <a:lnTo>
                    <a:pt x="776" y="619"/>
                  </a:lnTo>
                  <a:lnTo>
                    <a:pt x="737" y="592"/>
                  </a:lnTo>
                  <a:lnTo>
                    <a:pt x="698" y="568"/>
                  </a:lnTo>
                  <a:lnTo>
                    <a:pt x="658" y="545"/>
                  </a:lnTo>
                  <a:lnTo>
                    <a:pt x="619" y="524"/>
                  </a:lnTo>
                  <a:lnTo>
                    <a:pt x="580" y="504"/>
                  </a:lnTo>
                  <a:lnTo>
                    <a:pt x="542" y="487"/>
                  </a:lnTo>
                  <a:lnTo>
                    <a:pt x="504" y="471"/>
                  </a:lnTo>
                  <a:lnTo>
                    <a:pt x="466" y="456"/>
                  </a:lnTo>
                  <a:lnTo>
                    <a:pt x="429" y="444"/>
                  </a:lnTo>
                  <a:lnTo>
                    <a:pt x="457" y="466"/>
                  </a:lnTo>
                  <a:lnTo>
                    <a:pt x="483" y="487"/>
                  </a:lnTo>
                  <a:lnTo>
                    <a:pt x="510" y="508"/>
                  </a:lnTo>
                  <a:lnTo>
                    <a:pt x="535" y="528"/>
                  </a:lnTo>
                  <a:lnTo>
                    <a:pt x="558" y="549"/>
                  </a:lnTo>
                  <a:lnTo>
                    <a:pt x="579" y="568"/>
                  </a:lnTo>
                  <a:lnTo>
                    <a:pt x="600" y="586"/>
                  </a:lnTo>
                  <a:lnTo>
                    <a:pt x="619" y="603"/>
                  </a:lnTo>
                  <a:lnTo>
                    <a:pt x="638" y="623"/>
                  </a:lnTo>
                  <a:lnTo>
                    <a:pt x="656" y="641"/>
                  </a:lnTo>
                  <a:lnTo>
                    <a:pt x="671" y="659"/>
                  </a:lnTo>
                  <a:lnTo>
                    <a:pt x="684" y="677"/>
                  </a:lnTo>
                  <a:lnTo>
                    <a:pt x="685" y="677"/>
                  </a:lnTo>
                  <a:lnTo>
                    <a:pt x="690" y="687"/>
                  </a:lnTo>
                  <a:lnTo>
                    <a:pt x="696" y="697"/>
                  </a:lnTo>
                  <a:lnTo>
                    <a:pt x="702" y="707"/>
                  </a:lnTo>
                  <a:lnTo>
                    <a:pt x="707" y="718"/>
                  </a:lnTo>
                  <a:lnTo>
                    <a:pt x="716" y="741"/>
                  </a:lnTo>
                  <a:lnTo>
                    <a:pt x="722" y="764"/>
                  </a:lnTo>
                  <a:lnTo>
                    <a:pt x="727" y="787"/>
                  </a:lnTo>
                  <a:lnTo>
                    <a:pt x="729" y="809"/>
                  </a:lnTo>
                  <a:lnTo>
                    <a:pt x="729" y="819"/>
                  </a:lnTo>
                  <a:lnTo>
                    <a:pt x="729" y="830"/>
                  </a:lnTo>
                  <a:lnTo>
                    <a:pt x="728" y="839"/>
                  </a:lnTo>
                  <a:lnTo>
                    <a:pt x="727" y="848"/>
                  </a:lnTo>
                  <a:lnTo>
                    <a:pt x="725" y="855"/>
                  </a:lnTo>
                  <a:lnTo>
                    <a:pt x="722" y="863"/>
                  </a:lnTo>
                  <a:lnTo>
                    <a:pt x="719" y="868"/>
                  </a:lnTo>
                  <a:lnTo>
                    <a:pt x="716" y="872"/>
                  </a:lnTo>
                  <a:lnTo>
                    <a:pt x="711" y="877"/>
                  </a:lnTo>
                  <a:lnTo>
                    <a:pt x="707" y="879"/>
                  </a:lnTo>
                  <a:lnTo>
                    <a:pt x="702" y="880"/>
                  </a:lnTo>
                  <a:lnTo>
                    <a:pt x="696" y="880"/>
                  </a:lnTo>
                  <a:lnTo>
                    <a:pt x="691" y="879"/>
                  </a:lnTo>
                  <a:lnTo>
                    <a:pt x="685" y="877"/>
                  </a:lnTo>
                  <a:lnTo>
                    <a:pt x="679" y="873"/>
                  </a:lnTo>
                  <a:lnTo>
                    <a:pt x="673" y="869"/>
                  </a:lnTo>
                  <a:lnTo>
                    <a:pt x="667" y="864"/>
                  </a:lnTo>
                  <a:lnTo>
                    <a:pt x="660" y="858"/>
                  </a:lnTo>
                  <a:lnTo>
                    <a:pt x="654" y="850"/>
                  </a:lnTo>
                  <a:lnTo>
                    <a:pt x="647" y="842"/>
                  </a:lnTo>
                  <a:lnTo>
                    <a:pt x="638" y="831"/>
                  </a:lnTo>
                  <a:lnTo>
                    <a:pt x="619" y="811"/>
                  </a:lnTo>
                  <a:lnTo>
                    <a:pt x="602" y="796"/>
                  </a:lnTo>
                  <a:lnTo>
                    <a:pt x="584" y="780"/>
                  </a:lnTo>
                  <a:lnTo>
                    <a:pt x="564" y="763"/>
                  </a:lnTo>
                  <a:lnTo>
                    <a:pt x="543" y="745"/>
                  </a:lnTo>
                  <a:lnTo>
                    <a:pt x="483" y="696"/>
                  </a:lnTo>
                  <a:lnTo>
                    <a:pt x="417" y="644"/>
                  </a:lnTo>
                  <a:lnTo>
                    <a:pt x="350" y="593"/>
                  </a:lnTo>
                  <a:lnTo>
                    <a:pt x="284" y="545"/>
                  </a:lnTo>
                  <a:lnTo>
                    <a:pt x="221" y="503"/>
                  </a:lnTo>
                  <a:lnTo>
                    <a:pt x="166" y="467"/>
                  </a:lnTo>
                  <a:lnTo>
                    <a:pt x="142" y="453"/>
                  </a:lnTo>
                  <a:lnTo>
                    <a:pt x="120" y="440"/>
                  </a:lnTo>
                  <a:lnTo>
                    <a:pt x="102" y="431"/>
                  </a:lnTo>
                  <a:lnTo>
                    <a:pt x="87" y="425"/>
                  </a:lnTo>
                  <a:lnTo>
                    <a:pt x="81" y="423"/>
                  </a:lnTo>
                  <a:lnTo>
                    <a:pt x="75" y="420"/>
                  </a:lnTo>
                  <a:lnTo>
                    <a:pt x="68" y="414"/>
                  </a:lnTo>
                  <a:lnTo>
                    <a:pt x="62" y="409"/>
                  </a:lnTo>
                  <a:lnTo>
                    <a:pt x="55" y="402"/>
                  </a:lnTo>
                  <a:lnTo>
                    <a:pt x="50" y="394"/>
                  </a:lnTo>
                  <a:lnTo>
                    <a:pt x="44" y="386"/>
                  </a:lnTo>
                  <a:lnTo>
                    <a:pt x="38" y="377"/>
                  </a:lnTo>
                  <a:lnTo>
                    <a:pt x="28" y="357"/>
                  </a:lnTo>
                  <a:lnTo>
                    <a:pt x="18" y="335"/>
                  </a:lnTo>
                  <a:lnTo>
                    <a:pt x="14" y="323"/>
                  </a:lnTo>
                  <a:lnTo>
                    <a:pt x="11" y="311"/>
                  </a:lnTo>
                  <a:lnTo>
                    <a:pt x="6" y="299"/>
                  </a:lnTo>
                  <a:lnTo>
                    <a:pt x="4" y="287"/>
                  </a:lnTo>
                  <a:lnTo>
                    <a:pt x="1" y="270"/>
                  </a:lnTo>
                  <a:lnTo>
                    <a:pt x="0" y="254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3" y="214"/>
                  </a:lnTo>
                  <a:lnTo>
                    <a:pt x="7" y="205"/>
                  </a:lnTo>
                  <a:lnTo>
                    <a:pt x="12" y="196"/>
                  </a:lnTo>
                  <a:lnTo>
                    <a:pt x="17" y="191"/>
                  </a:lnTo>
                  <a:lnTo>
                    <a:pt x="19" y="189"/>
                  </a:lnTo>
                  <a:lnTo>
                    <a:pt x="21" y="188"/>
                  </a:lnTo>
                  <a:lnTo>
                    <a:pt x="35" y="177"/>
                  </a:lnTo>
                  <a:lnTo>
                    <a:pt x="51" y="166"/>
                  </a:lnTo>
                  <a:lnTo>
                    <a:pt x="68" y="156"/>
                  </a:lnTo>
                  <a:lnTo>
                    <a:pt x="85" y="145"/>
                  </a:lnTo>
                  <a:lnTo>
                    <a:pt x="104" y="134"/>
                  </a:lnTo>
                  <a:lnTo>
                    <a:pt x="126" y="124"/>
                  </a:lnTo>
                  <a:lnTo>
                    <a:pt x="149" y="113"/>
                  </a:lnTo>
                  <a:lnTo>
                    <a:pt x="174" y="102"/>
                  </a:lnTo>
                  <a:lnTo>
                    <a:pt x="206" y="88"/>
                  </a:lnTo>
                  <a:lnTo>
                    <a:pt x="239" y="77"/>
                  </a:lnTo>
                  <a:lnTo>
                    <a:pt x="273" y="64"/>
                  </a:lnTo>
                  <a:lnTo>
                    <a:pt x="309" y="52"/>
                  </a:lnTo>
                  <a:lnTo>
                    <a:pt x="345" y="43"/>
                  </a:lnTo>
                  <a:lnTo>
                    <a:pt x="382" y="33"/>
                  </a:lnTo>
                  <a:lnTo>
                    <a:pt x="420" y="23"/>
                  </a:lnTo>
                  <a:lnTo>
                    <a:pt x="457" y="16"/>
                  </a:lnTo>
                  <a:lnTo>
                    <a:pt x="495" y="11"/>
                  </a:lnTo>
                  <a:lnTo>
                    <a:pt x="532" y="5"/>
                  </a:lnTo>
                  <a:lnTo>
                    <a:pt x="570" y="2"/>
                  </a:lnTo>
                  <a:lnTo>
                    <a:pt x="607" y="0"/>
                  </a:lnTo>
                  <a:lnTo>
                    <a:pt x="643" y="0"/>
                  </a:lnTo>
                  <a:lnTo>
                    <a:pt x="679" y="1"/>
                  </a:lnTo>
                  <a:lnTo>
                    <a:pt x="714" y="4"/>
                  </a:lnTo>
                  <a:lnTo>
                    <a:pt x="747" y="10"/>
                  </a:lnTo>
                  <a:lnTo>
                    <a:pt x="753" y="12"/>
                  </a:lnTo>
                  <a:lnTo>
                    <a:pt x="758" y="15"/>
                  </a:lnTo>
                  <a:lnTo>
                    <a:pt x="765" y="19"/>
                  </a:lnTo>
                  <a:lnTo>
                    <a:pt x="771" y="23"/>
                  </a:lnTo>
                  <a:lnTo>
                    <a:pt x="777" y="30"/>
                  </a:lnTo>
                  <a:lnTo>
                    <a:pt x="784" y="37"/>
                  </a:lnTo>
                  <a:lnTo>
                    <a:pt x="789" y="45"/>
                  </a:lnTo>
                  <a:lnTo>
                    <a:pt x="796" y="53"/>
                  </a:lnTo>
                  <a:lnTo>
                    <a:pt x="806" y="72"/>
                  </a:lnTo>
                  <a:lnTo>
                    <a:pt x="817" y="94"/>
                  </a:lnTo>
                  <a:lnTo>
                    <a:pt x="825" y="117"/>
                  </a:lnTo>
                  <a:lnTo>
                    <a:pt x="832" y="142"/>
                  </a:lnTo>
                  <a:lnTo>
                    <a:pt x="834" y="155"/>
                  </a:lnTo>
                  <a:lnTo>
                    <a:pt x="836" y="166"/>
                  </a:lnTo>
                  <a:lnTo>
                    <a:pt x="837" y="177"/>
                  </a:lnTo>
                  <a:lnTo>
                    <a:pt x="838" y="188"/>
                  </a:lnTo>
                  <a:lnTo>
                    <a:pt x="838" y="198"/>
                  </a:lnTo>
                  <a:lnTo>
                    <a:pt x="837" y="207"/>
                  </a:lnTo>
                  <a:lnTo>
                    <a:pt x="836" y="216"/>
                  </a:lnTo>
                  <a:lnTo>
                    <a:pt x="834" y="224"/>
                  </a:lnTo>
                  <a:lnTo>
                    <a:pt x="832" y="230"/>
                  </a:lnTo>
                  <a:lnTo>
                    <a:pt x="829" y="237"/>
                  </a:lnTo>
                  <a:lnTo>
                    <a:pt x="825" y="242"/>
                  </a:lnTo>
                  <a:lnTo>
                    <a:pt x="821" y="246"/>
                  </a:lnTo>
                  <a:lnTo>
                    <a:pt x="817" y="249"/>
                  </a:lnTo>
                  <a:lnTo>
                    <a:pt x="811" y="250"/>
                  </a:lnTo>
                  <a:lnTo>
                    <a:pt x="806" y="251"/>
                  </a:lnTo>
                  <a:lnTo>
                    <a:pt x="801" y="250"/>
                  </a:lnTo>
                  <a:lnTo>
                    <a:pt x="769" y="246"/>
                  </a:lnTo>
                  <a:lnTo>
                    <a:pt x="736" y="243"/>
                  </a:lnTo>
                  <a:lnTo>
                    <a:pt x="701" y="241"/>
                  </a:lnTo>
                  <a:lnTo>
                    <a:pt x="666" y="242"/>
                  </a:lnTo>
                  <a:lnTo>
                    <a:pt x="629" y="244"/>
                  </a:lnTo>
                  <a:lnTo>
                    <a:pt x="593" y="247"/>
                  </a:lnTo>
                  <a:lnTo>
                    <a:pt x="556" y="252"/>
                  </a:lnTo>
                  <a:lnTo>
                    <a:pt x="519" y="259"/>
                  </a:lnTo>
                  <a:lnTo>
                    <a:pt x="556" y="277"/>
                  </a:lnTo>
                  <a:lnTo>
                    <a:pt x="593" y="296"/>
                  </a:lnTo>
                  <a:lnTo>
                    <a:pt x="629" y="316"/>
                  </a:lnTo>
                  <a:lnTo>
                    <a:pt x="668" y="339"/>
                  </a:lnTo>
                  <a:lnTo>
                    <a:pt x="705" y="362"/>
                  </a:lnTo>
                  <a:lnTo>
                    <a:pt x="742" y="387"/>
                  </a:lnTo>
                  <a:lnTo>
                    <a:pt x="781" y="412"/>
                  </a:lnTo>
                  <a:lnTo>
                    <a:pt x="818" y="439"/>
                  </a:lnTo>
                  <a:lnTo>
                    <a:pt x="856" y="468"/>
                  </a:lnTo>
                  <a:lnTo>
                    <a:pt x="895" y="496"/>
                  </a:lnTo>
                  <a:lnTo>
                    <a:pt x="932" y="526"/>
                  </a:lnTo>
                  <a:lnTo>
                    <a:pt x="969" y="557"/>
                  </a:lnTo>
                  <a:lnTo>
                    <a:pt x="1007" y="589"/>
                  </a:lnTo>
                  <a:lnTo>
                    <a:pt x="1045" y="622"/>
                  </a:lnTo>
                  <a:lnTo>
                    <a:pt x="1082" y="655"/>
                  </a:lnTo>
                  <a:lnTo>
                    <a:pt x="1119" y="689"/>
                  </a:lnTo>
                  <a:lnTo>
                    <a:pt x="1155" y="724"/>
                  </a:lnTo>
                  <a:lnTo>
                    <a:pt x="1192" y="760"/>
                  </a:lnTo>
                  <a:lnTo>
                    <a:pt x="1228" y="796"/>
                  </a:lnTo>
                  <a:lnTo>
                    <a:pt x="1264" y="832"/>
                  </a:lnTo>
                  <a:lnTo>
                    <a:pt x="1299" y="868"/>
                  </a:lnTo>
                  <a:lnTo>
                    <a:pt x="1334" y="905"/>
                  </a:lnTo>
                  <a:lnTo>
                    <a:pt x="1368" y="944"/>
                  </a:lnTo>
                  <a:lnTo>
                    <a:pt x="1403" y="981"/>
                  </a:lnTo>
                  <a:lnTo>
                    <a:pt x="1468" y="1057"/>
                  </a:lnTo>
                  <a:lnTo>
                    <a:pt x="1531" y="1133"/>
                  </a:lnTo>
                  <a:lnTo>
                    <a:pt x="1592" y="1210"/>
                  </a:lnTo>
                  <a:lnTo>
                    <a:pt x="1650" y="1286"/>
                  </a:lnTo>
                  <a:lnTo>
                    <a:pt x="1650" y="1287"/>
                  </a:lnTo>
                  <a:lnTo>
                    <a:pt x="1678" y="1325"/>
                  </a:lnTo>
                  <a:lnTo>
                    <a:pt x="1706" y="1363"/>
                  </a:lnTo>
                  <a:lnTo>
                    <a:pt x="1732" y="1402"/>
                  </a:lnTo>
                  <a:lnTo>
                    <a:pt x="1758" y="1440"/>
                  </a:lnTo>
                  <a:lnTo>
                    <a:pt x="1783" y="1477"/>
                  </a:lnTo>
                  <a:lnTo>
                    <a:pt x="1806" y="1515"/>
                  </a:lnTo>
                  <a:lnTo>
                    <a:pt x="1829" y="1551"/>
                  </a:lnTo>
                  <a:lnTo>
                    <a:pt x="1850" y="1586"/>
                  </a:lnTo>
                  <a:lnTo>
                    <a:pt x="1871" y="1624"/>
                  </a:lnTo>
                  <a:lnTo>
                    <a:pt x="1892" y="1662"/>
                  </a:lnTo>
                  <a:lnTo>
                    <a:pt x="1912" y="1699"/>
                  </a:lnTo>
                  <a:lnTo>
                    <a:pt x="1930" y="1735"/>
                  </a:lnTo>
                  <a:lnTo>
                    <a:pt x="1947" y="1770"/>
                  </a:lnTo>
                  <a:lnTo>
                    <a:pt x="1962" y="1804"/>
                  </a:lnTo>
                  <a:lnTo>
                    <a:pt x="1976" y="1839"/>
                  </a:lnTo>
                  <a:lnTo>
                    <a:pt x="1988" y="1870"/>
                  </a:lnTo>
                  <a:lnTo>
                    <a:pt x="1988" y="18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2 Marcador de contenido"/>
            <p:cNvSpPr txBox="1">
              <a:spLocks/>
            </p:cNvSpPr>
            <p:nvPr/>
          </p:nvSpPr>
          <p:spPr>
            <a:xfrm>
              <a:off x="2603601" y="2904590"/>
              <a:ext cx="4445229" cy="2419350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000" dirty="0">
                  <a:latin typeface="+mn-lt"/>
                </a:rPr>
                <a:t>Normal anxiety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000" dirty="0">
                  <a:latin typeface="+mn-lt"/>
                </a:rPr>
                <a:t>Fear vs. Fantasy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000" dirty="0">
                  <a:latin typeface="+mn-lt"/>
                </a:rPr>
                <a:t>Behaviors</a:t>
              </a:r>
            </a:p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67246" y="1985428"/>
              <a:ext cx="2789382" cy="831850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Response to anxiety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grpSp>
        <p:nvGrpSpPr>
          <p:cNvPr id="17410" name="Group 13"/>
          <p:cNvGrpSpPr>
            <a:grpSpLocks/>
          </p:cNvGrpSpPr>
          <p:nvPr/>
        </p:nvGrpSpPr>
        <p:grpSpPr bwMode="auto">
          <a:xfrm>
            <a:off x="1909763" y="1881188"/>
            <a:ext cx="5753100" cy="4214812"/>
            <a:chOff x="1908999" y="1880693"/>
            <a:chExt cx="5753100" cy="4214812"/>
          </a:xfrm>
        </p:grpSpPr>
        <p:grpSp>
          <p:nvGrpSpPr>
            <p:cNvPr id="17411" name="Group 27"/>
            <p:cNvGrpSpPr>
              <a:grpSpLocks/>
            </p:cNvGrpSpPr>
            <p:nvPr/>
          </p:nvGrpSpPr>
          <p:grpSpPr bwMode="auto">
            <a:xfrm>
              <a:off x="1908999" y="1880693"/>
              <a:ext cx="5753100" cy="4214812"/>
              <a:chOff x="5578475" y="1690688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5613400" y="1755775"/>
                <a:ext cx="5681662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17416" name="Freeform 6"/>
              <p:cNvSpPr>
                <a:spLocks noEditPoints="1"/>
              </p:cNvSpPr>
              <p:nvPr/>
            </p:nvSpPr>
            <p:spPr bwMode="auto">
              <a:xfrm>
                <a:off x="5578475" y="1690688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12" name="Freeform 15"/>
            <p:cNvSpPr>
              <a:spLocks/>
            </p:cNvSpPr>
            <p:nvPr/>
          </p:nvSpPr>
          <p:spPr bwMode="auto">
            <a:xfrm>
              <a:off x="2321810" y="1887859"/>
              <a:ext cx="560287" cy="563642"/>
            </a:xfrm>
            <a:custGeom>
              <a:avLst/>
              <a:gdLst>
                <a:gd name="T0" fmla="*/ 560287 w 2004"/>
                <a:gd name="T1" fmla="*/ 542953 h 2016"/>
                <a:gd name="T2" fmla="*/ 559448 w 2004"/>
                <a:gd name="T3" fmla="*/ 556093 h 2016"/>
                <a:gd name="T4" fmla="*/ 554416 w 2004"/>
                <a:gd name="T5" fmla="*/ 562803 h 2016"/>
                <a:gd name="T6" fmla="*/ 546587 w 2004"/>
                <a:gd name="T7" fmla="*/ 561964 h 2016"/>
                <a:gd name="T8" fmla="*/ 537920 w 2004"/>
                <a:gd name="T9" fmla="*/ 553857 h 2016"/>
                <a:gd name="T10" fmla="*/ 530651 w 2004"/>
                <a:gd name="T11" fmla="*/ 539877 h 2016"/>
                <a:gd name="T12" fmla="*/ 521704 w 2004"/>
                <a:gd name="T13" fmla="*/ 518070 h 2016"/>
                <a:gd name="T14" fmla="*/ 502413 w 2004"/>
                <a:gd name="T15" fmla="*/ 482283 h 2016"/>
                <a:gd name="T16" fmla="*/ 473057 w 2004"/>
                <a:gd name="T17" fmla="*/ 436711 h 2016"/>
                <a:gd name="T18" fmla="*/ 444260 w 2004"/>
                <a:gd name="T19" fmla="*/ 397010 h 2016"/>
                <a:gd name="T20" fmla="*/ 398687 w 2004"/>
                <a:gd name="T21" fmla="*/ 340813 h 2016"/>
                <a:gd name="T22" fmla="*/ 348362 w 2004"/>
                <a:gd name="T23" fmla="*/ 285176 h 2016"/>
                <a:gd name="T24" fmla="*/ 294402 w 2004"/>
                <a:gd name="T25" fmla="*/ 233733 h 2016"/>
                <a:gd name="T26" fmla="*/ 239045 w 2004"/>
                <a:gd name="T27" fmla="*/ 188719 h 2016"/>
                <a:gd name="T28" fmla="*/ 183967 w 2004"/>
                <a:gd name="T29" fmla="*/ 152373 h 2016"/>
                <a:gd name="T30" fmla="*/ 130286 w 2004"/>
                <a:gd name="T31" fmla="*/ 127490 h 2016"/>
                <a:gd name="T32" fmla="*/ 149578 w 2004"/>
                <a:gd name="T33" fmla="*/ 147621 h 2016"/>
                <a:gd name="T34" fmla="*/ 178375 w 2004"/>
                <a:gd name="T35" fmla="*/ 174181 h 2016"/>
                <a:gd name="T36" fmla="*/ 192913 w 2004"/>
                <a:gd name="T37" fmla="*/ 192074 h 2016"/>
                <a:gd name="T38" fmla="*/ 201860 w 2004"/>
                <a:gd name="T39" fmla="*/ 213602 h 2016"/>
                <a:gd name="T40" fmla="*/ 203537 w 2004"/>
                <a:gd name="T41" fmla="*/ 234571 h 2016"/>
                <a:gd name="T42" fmla="*/ 200182 w 2004"/>
                <a:gd name="T43" fmla="*/ 243798 h 2016"/>
                <a:gd name="T44" fmla="*/ 193193 w 2004"/>
                <a:gd name="T45" fmla="*/ 245755 h 2016"/>
                <a:gd name="T46" fmla="*/ 184526 w 2004"/>
                <a:gd name="T47" fmla="*/ 239883 h 2016"/>
                <a:gd name="T48" fmla="*/ 173063 w 2004"/>
                <a:gd name="T49" fmla="*/ 226743 h 2016"/>
                <a:gd name="T50" fmla="*/ 135039 w 2004"/>
                <a:gd name="T51" fmla="*/ 194591 h 2016"/>
                <a:gd name="T52" fmla="*/ 46411 w 2004"/>
                <a:gd name="T53" fmla="*/ 130566 h 2016"/>
                <a:gd name="T54" fmla="*/ 22646 w 2004"/>
                <a:gd name="T55" fmla="*/ 118264 h 2016"/>
                <a:gd name="T56" fmla="*/ 13979 w 2004"/>
                <a:gd name="T57" fmla="*/ 110156 h 2016"/>
                <a:gd name="T58" fmla="*/ 3914 w 2004"/>
                <a:gd name="T59" fmla="*/ 90306 h 2016"/>
                <a:gd name="T60" fmla="*/ 0 w 2004"/>
                <a:gd name="T61" fmla="*/ 71014 h 2016"/>
                <a:gd name="T62" fmla="*/ 3355 w 2004"/>
                <a:gd name="T63" fmla="*/ 54799 h 2016"/>
                <a:gd name="T64" fmla="*/ 5871 w 2004"/>
                <a:gd name="T65" fmla="*/ 52562 h 2016"/>
                <a:gd name="T66" fmla="*/ 29077 w 2004"/>
                <a:gd name="T67" fmla="*/ 37464 h 2016"/>
                <a:gd name="T68" fmla="*/ 66821 w 2004"/>
                <a:gd name="T69" fmla="*/ 21528 h 2016"/>
                <a:gd name="T70" fmla="*/ 117425 w 2004"/>
                <a:gd name="T71" fmla="*/ 6430 h 2016"/>
                <a:gd name="T72" fmla="*/ 169708 w 2004"/>
                <a:gd name="T73" fmla="*/ 0 h 2016"/>
                <a:gd name="T74" fmla="*/ 210527 w 2004"/>
                <a:gd name="T75" fmla="*/ 3355 h 2016"/>
                <a:gd name="T76" fmla="*/ 219194 w 2004"/>
                <a:gd name="T77" fmla="*/ 10345 h 2016"/>
                <a:gd name="T78" fmla="*/ 230657 w 2004"/>
                <a:gd name="T79" fmla="*/ 32711 h 2016"/>
                <a:gd name="T80" fmla="*/ 234292 w 2004"/>
                <a:gd name="T81" fmla="*/ 52562 h 2016"/>
                <a:gd name="T82" fmla="*/ 232614 w 2004"/>
                <a:gd name="T83" fmla="*/ 64304 h 2016"/>
                <a:gd name="T84" fmla="*/ 226743 w 2004"/>
                <a:gd name="T85" fmla="*/ 69896 h 2016"/>
                <a:gd name="T86" fmla="*/ 195989 w 2004"/>
                <a:gd name="T87" fmla="*/ 67380 h 2016"/>
                <a:gd name="T88" fmla="*/ 145104 w 2004"/>
                <a:gd name="T89" fmla="*/ 72412 h 2016"/>
                <a:gd name="T90" fmla="*/ 197107 w 2004"/>
                <a:gd name="T91" fmla="*/ 101210 h 2016"/>
                <a:gd name="T92" fmla="*/ 250228 w 2004"/>
                <a:gd name="T93" fmla="*/ 138674 h 2016"/>
                <a:gd name="T94" fmla="*/ 302510 w 2004"/>
                <a:gd name="T95" fmla="*/ 183128 h 2016"/>
                <a:gd name="T96" fmla="*/ 353395 w 2004"/>
                <a:gd name="T97" fmla="*/ 232614 h 2016"/>
                <a:gd name="T98" fmla="*/ 410430 w 2004"/>
                <a:gd name="T99" fmla="*/ 295521 h 2016"/>
                <a:gd name="T100" fmla="*/ 461314 w 2004"/>
                <a:gd name="T101" fmla="*/ 359825 h 2016"/>
                <a:gd name="T102" fmla="*/ 498499 w 2004"/>
                <a:gd name="T103" fmla="*/ 412946 h 2016"/>
                <a:gd name="T104" fmla="*/ 528974 w 2004"/>
                <a:gd name="T105" fmla="*/ 464669 h 2016"/>
                <a:gd name="T106" fmla="*/ 552459 w 2004"/>
                <a:gd name="T107" fmla="*/ 514156 h 20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04"/>
                <a:gd name="T163" fmla="*/ 0 h 2016"/>
                <a:gd name="T164" fmla="*/ 2004 w 2004"/>
                <a:gd name="T165" fmla="*/ 2016 h 20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04" h="2016">
                  <a:moveTo>
                    <a:pt x="1988" y="1872"/>
                  </a:moveTo>
                  <a:lnTo>
                    <a:pt x="1996" y="1896"/>
                  </a:lnTo>
                  <a:lnTo>
                    <a:pt x="2001" y="1919"/>
                  </a:lnTo>
                  <a:lnTo>
                    <a:pt x="2003" y="1931"/>
                  </a:lnTo>
                  <a:lnTo>
                    <a:pt x="2004" y="1942"/>
                  </a:lnTo>
                  <a:lnTo>
                    <a:pt x="2004" y="1953"/>
                  </a:lnTo>
                  <a:lnTo>
                    <a:pt x="2004" y="1962"/>
                  </a:lnTo>
                  <a:lnTo>
                    <a:pt x="2004" y="1972"/>
                  </a:lnTo>
                  <a:lnTo>
                    <a:pt x="2002" y="1980"/>
                  </a:lnTo>
                  <a:lnTo>
                    <a:pt x="2001" y="1989"/>
                  </a:lnTo>
                  <a:lnTo>
                    <a:pt x="1998" y="1995"/>
                  </a:lnTo>
                  <a:lnTo>
                    <a:pt x="1996" y="2002"/>
                  </a:lnTo>
                  <a:lnTo>
                    <a:pt x="1992" y="2007"/>
                  </a:lnTo>
                  <a:lnTo>
                    <a:pt x="1987" y="2011"/>
                  </a:lnTo>
                  <a:lnTo>
                    <a:pt x="1983" y="2013"/>
                  </a:lnTo>
                  <a:lnTo>
                    <a:pt x="1978" y="2015"/>
                  </a:lnTo>
                  <a:lnTo>
                    <a:pt x="1972" y="2016"/>
                  </a:lnTo>
                  <a:lnTo>
                    <a:pt x="1967" y="2015"/>
                  </a:lnTo>
                  <a:lnTo>
                    <a:pt x="1961" y="2013"/>
                  </a:lnTo>
                  <a:lnTo>
                    <a:pt x="1955" y="2010"/>
                  </a:lnTo>
                  <a:lnTo>
                    <a:pt x="1949" y="2007"/>
                  </a:lnTo>
                  <a:lnTo>
                    <a:pt x="1943" y="2002"/>
                  </a:lnTo>
                  <a:lnTo>
                    <a:pt x="1937" y="1995"/>
                  </a:lnTo>
                  <a:lnTo>
                    <a:pt x="1931" y="1989"/>
                  </a:lnTo>
                  <a:lnTo>
                    <a:pt x="1924" y="1981"/>
                  </a:lnTo>
                  <a:lnTo>
                    <a:pt x="1919" y="1973"/>
                  </a:lnTo>
                  <a:lnTo>
                    <a:pt x="1913" y="1963"/>
                  </a:lnTo>
                  <a:lnTo>
                    <a:pt x="1907" y="1954"/>
                  </a:lnTo>
                  <a:lnTo>
                    <a:pt x="1902" y="1942"/>
                  </a:lnTo>
                  <a:lnTo>
                    <a:pt x="1898" y="1931"/>
                  </a:lnTo>
                  <a:lnTo>
                    <a:pt x="1892" y="1919"/>
                  </a:lnTo>
                  <a:lnTo>
                    <a:pt x="1885" y="1898"/>
                  </a:lnTo>
                  <a:lnTo>
                    <a:pt x="1875" y="1877"/>
                  </a:lnTo>
                  <a:lnTo>
                    <a:pt x="1866" y="1853"/>
                  </a:lnTo>
                  <a:lnTo>
                    <a:pt x="1854" y="1830"/>
                  </a:lnTo>
                  <a:lnTo>
                    <a:pt x="1841" y="1804"/>
                  </a:lnTo>
                  <a:lnTo>
                    <a:pt x="1827" y="1779"/>
                  </a:lnTo>
                  <a:lnTo>
                    <a:pt x="1813" y="1752"/>
                  </a:lnTo>
                  <a:lnTo>
                    <a:pt x="1797" y="1725"/>
                  </a:lnTo>
                  <a:lnTo>
                    <a:pt x="1777" y="1693"/>
                  </a:lnTo>
                  <a:lnTo>
                    <a:pt x="1757" y="1661"/>
                  </a:lnTo>
                  <a:lnTo>
                    <a:pt x="1737" y="1629"/>
                  </a:lnTo>
                  <a:lnTo>
                    <a:pt x="1716" y="1596"/>
                  </a:lnTo>
                  <a:lnTo>
                    <a:pt x="1692" y="1562"/>
                  </a:lnTo>
                  <a:lnTo>
                    <a:pt x="1669" y="1529"/>
                  </a:lnTo>
                  <a:lnTo>
                    <a:pt x="1644" y="1493"/>
                  </a:lnTo>
                  <a:lnTo>
                    <a:pt x="1619" y="1459"/>
                  </a:lnTo>
                  <a:lnTo>
                    <a:pt x="1589" y="1420"/>
                  </a:lnTo>
                  <a:lnTo>
                    <a:pt x="1558" y="1379"/>
                  </a:lnTo>
                  <a:lnTo>
                    <a:pt x="1526" y="1339"/>
                  </a:lnTo>
                  <a:lnTo>
                    <a:pt x="1494" y="1298"/>
                  </a:lnTo>
                  <a:lnTo>
                    <a:pt x="1460" y="1258"/>
                  </a:lnTo>
                  <a:lnTo>
                    <a:pt x="1426" y="1219"/>
                  </a:lnTo>
                  <a:lnTo>
                    <a:pt x="1391" y="1178"/>
                  </a:lnTo>
                  <a:lnTo>
                    <a:pt x="1356" y="1138"/>
                  </a:lnTo>
                  <a:lnTo>
                    <a:pt x="1319" y="1098"/>
                  </a:lnTo>
                  <a:lnTo>
                    <a:pt x="1283" y="1060"/>
                  </a:lnTo>
                  <a:lnTo>
                    <a:pt x="1246" y="1020"/>
                  </a:lnTo>
                  <a:lnTo>
                    <a:pt x="1208" y="982"/>
                  </a:lnTo>
                  <a:lnTo>
                    <a:pt x="1169" y="945"/>
                  </a:lnTo>
                  <a:lnTo>
                    <a:pt x="1131" y="908"/>
                  </a:lnTo>
                  <a:lnTo>
                    <a:pt x="1093" y="872"/>
                  </a:lnTo>
                  <a:lnTo>
                    <a:pt x="1053" y="836"/>
                  </a:lnTo>
                  <a:lnTo>
                    <a:pt x="1014" y="802"/>
                  </a:lnTo>
                  <a:lnTo>
                    <a:pt x="974" y="769"/>
                  </a:lnTo>
                  <a:lnTo>
                    <a:pt x="935" y="736"/>
                  </a:lnTo>
                  <a:lnTo>
                    <a:pt x="896" y="705"/>
                  </a:lnTo>
                  <a:lnTo>
                    <a:pt x="855" y="675"/>
                  </a:lnTo>
                  <a:lnTo>
                    <a:pt x="816" y="647"/>
                  </a:lnTo>
                  <a:lnTo>
                    <a:pt x="776" y="619"/>
                  </a:lnTo>
                  <a:lnTo>
                    <a:pt x="737" y="592"/>
                  </a:lnTo>
                  <a:lnTo>
                    <a:pt x="698" y="568"/>
                  </a:lnTo>
                  <a:lnTo>
                    <a:pt x="658" y="545"/>
                  </a:lnTo>
                  <a:lnTo>
                    <a:pt x="619" y="524"/>
                  </a:lnTo>
                  <a:lnTo>
                    <a:pt x="580" y="504"/>
                  </a:lnTo>
                  <a:lnTo>
                    <a:pt x="542" y="487"/>
                  </a:lnTo>
                  <a:lnTo>
                    <a:pt x="504" y="471"/>
                  </a:lnTo>
                  <a:lnTo>
                    <a:pt x="466" y="456"/>
                  </a:lnTo>
                  <a:lnTo>
                    <a:pt x="429" y="444"/>
                  </a:lnTo>
                  <a:lnTo>
                    <a:pt x="457" y="466"/>
                  </a:lnTo>
                  <a:lnTo>
                    <a:pt x="483" y="487"/>
                  </a:lnTo>
                  <a:lnTo>
                    <a:pt x="510" y="508"/>
                  </a:lnTo>
                  <a:lnTo>
                    <a:pt x="535" y="528"/>
                  </a:lnTo>
                  <a:lnTo>
                    <a:pt x="558" y="549"/>
                  </a:lnTo>
                  <a:lnTo>
                    <a:pt x="579" y="568"/>
                  </a:lnTo>
                  <a:lnTo>
                    <a:pt x="600" y="586"/>
                  </a:lnTo>
                  <a:lnTo>
                    <a:pt x="619" y="603"/>
                  </a:lnTo>
                  <a:lnTo>
                    <a:pt x="638" y="623"/>
                  </a:lnTo>
                  <a:lnTo>
                    <a:pt x="656" y="641"/>
                  </a:lnTo>
                  <a:lnTo>
                    <a:pt x="671" y="659"/>
                  </a:lnTo>
                  <a:lnTo>
                    <a:pt x="684" y="677"/>
                  </a:lnTo>
                  <a:lnTo>
                    <a:pt x="685" y="677"/>
                  </a:lnTo>
                  <a:lnTo>
                    <a:pt x="690" y="687"/>
                  </a:lnTo>
                  <a:lnTo>
                    <a:pt x="696" y="697"/>
                  </a:lnTo>
                  <a:lnTo>
                    <a:pt x="702" y="707"/>
                  </a:lnTo>
                  <a:lnTo>
                    <a:pt x="707" y="718"/>
                  </a:lnTo>
                  <a:lnTo>
                    <a:pt x="716" y="741"/>
                  </a:lnTo>
                  <a:lnTo>
                    <a:pt x="722" y="764"/>
                  </a:lnTo>
                  <a:lnTo>
                    <a:pt x="727" y="787"/>
                  </a:lnTo>
                  <a:lnTo>
                    <a:pt x="729" y="809"/>
                  </a:lnTo>
                  <a:lnTo>
                    <a:pt x="729" y="819"/>
                  </a:lnTo>
                  <a:lnTo>
                    <a:pt x="729" y="830"/>
                  </a:lnTo>
                  <a:lnTo>
                    <a:pt x="728" y="839"/>
                  </a:lnTo>
                  <a:lnTo>
                    <a:pt x="727" y="848"/>
                  </a:lnTo>
                  <a:lnTo>
                    <a:pt x="725" y="855"/>
                  </a:lnTo>
                  <a:lnTo>
                    <a:pt x="722" y="863"/>
                  </a:lnTo>
                  <a:lnTo>
                    <a:pt x="719" y="868"/>
                  </a:lnTo>
                  <a:lnTo>
                    <a:pt x="716" y="872"/>
                  </a:lnTo>
                  <a:lnTo>
                    <a:pt x="711" y="877"/>
                  </a:lnTo>
                  <a:lnTo>
                    <a:pt x="707" y="879"/>
                  </a:lnTo>
                  <a:lnTo>
                    <a:pt x="702" y="880"/>
                  </a:lnTo>
                  <a:lnTo>
                    <a:pt x="696" y="880"/>
                  </a:lnTo>
                  <a:lnTo>
                    <a:pt x="691" y="879"/>
                  </a:lnTo>
                  <a:lnTo>
                    <a:pt x="685" y="877"/>
                  </a:lnTo>
                  <a:lnTo>
                    <a:pt x="679" y="873"/>
                  </a:lnTo>
                  <a:lnTo>
                    <a:pt x="673" y="869"/>
                  </a:lnTo>
                  <a:lnTo>
                    <a:pt x="667" y="864"/>
                  </a:lnTo>
                  <a:lnTo>
                    <a:pt x="660" y="858"/>
                  </a:lnTo>
                  <a:lnTo>
                    <a:pt x="654" y="850"/>
                  </a:lnTo>
                  <a:lnTo>
                    <a:pt x="647" y="842"/>
                  </a:lnTo>
                  <a:lnTo>
                    <a:pt x="638" y="831"/>
                  </a:lnTo>
                  <a:lnTo>
                    <a:pt x="619" y="811"/>
                  </a:lnTo>
                  <a:lnTo>
                    <a:pt x="602" y="796"/>
                  </a:lnTo>
                  <a:lnTo>
                    <a:pt x="584" y="780"/>
                  </a:lnTo>
                  <a:lnTo>
                    <a:pt x="564" y="763"/>
                  </a:lnTo>
                  <a:lnTo>
                    <a:pt x="543" y="745"/>
                  </a:lnTo>
                  <a:lnTo>
                    <a:pt x="483" y="696"/>
                  </a:lnTo>
                  <a:lnTo>
                    <a:pt x="417" y="644"/>
                  </a:lnTo>
                  <a:lnTo>
                    <a:pt x="350" y="593"/>
                  </a:lnTo>
                  <a:lnTo>
                    <a:pt x="284" y="545"/>
                  </a:lnTo>
                  <a:lnTo>
                    <a:pt x="221" y="503"/>
                  </a:lnTo>
                  <a:lnTo>
                    <a:pt x="166" y="467"/>
                  </a:lnTo>
                  <a:lnTo>
                    <a:pt x="142" y="453"/>
                  </a:lnTo>
                  <a:lnTo>
                    <a:pt x="120" y="440"/>
                  </a:lnTo>
                  <a:lnTo>
                    <a:pt x="102" y="431"/>
                  </a:lnTo>
                  <a:lnTo>
                    <a:pt x="87" y="425"/>
                  </a:lnTo>
                  <a:lnTo>
                    <a:pt x="81" y="423"/>
                  </a:lnTo>
                  <a:lnTo>
                    <a:pt x="75" y="420"/>
                  </a:lnTo>
                  <a:lnTo>
                    <a:pt x="68" y="414"/>
                  </a:lnTo>
                  <a:lnTo>
                    <a:pt x="62" y="409"/>
                  </a:lnTo>
                  <a:lnTo>
                    <a:pt x="55" y="402"/>
                  </a:lnTo>
                  <a:lnTo>
                    <a:pt x="50" y="394"/>
                  </a:lnTo>
                  <a:lnTo>
                    <a:pt x="44" y="386"/>
                  </a:lnTo>
                  <a:lnTo>
                    <a:pt x="38" y="377"/>
                  </a:lnTo>
                  <a:lnTo>
                    <a:pt x="28" y="357"/>
                  </a:lnTo>
                  <a:lnTo>
                    <a:pt x="18" y="335"/>
                  </a:lnTo>
                  <a:lnTo>
                    <a:pt x="14" y="323"/>
                  </a:lnTo>
                  <a:lnTo>
                    <a:pt x="11" y="311"/>
                  </a:lnTo>
                  <a:lnTo>
                    <a:pt x="6" y="299"/>
                  </a:lnTo>
                  <a:lnTo>
                    <a:pt x="4" y="287"/>
                  </a:lnTo>
                  <a:lnTo>
                    <a:pt x="1" y="270"/>
                  </a:lnTo>
                  <a:lnTo>
                    <a:pt x="0" y="254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3" y="214"/>
                  </a:lnTo>
                  <a:lnTo>
                    <a:pt x="7" y="205"/>
                  </a:lnTo>
                  <a:lnTo>
                    <a:pt x="12" y="196"/>
                  </a:lnTo>
                  <a:lnTo>
                    <a:pt x="17" y="191"/>
                  </a:lnTo>
                  <a:lnTo>
                    <a:pt x="19" y="189"/>
                  </a:lnTo>
                  <a:lnTo>
                    <a:pt x="21" y="188"/>
                  </a:lnTo>
                  <a:lnTo>
                    <a:pt x="35" y="177"/>
                  </a:lnTo>
                  <a:lnTo>
                    <a:pt x="51" y="166"/>
                  </a:lnTo>
                  <a:lnTo>
                    <a:pt x="68" y="156"/>
                  </a:lnTo>
                  <a:lnTo>
                    <a:pt x="85" y="145"/>
                  </a:lnTo>
                  <a:lnTo>
                    <a:pt x="104" y="134"/>
                  </a:lnTo>
                  <a:lnTo>
                    <a:pt x="126" y="124"/>
                  </a:lnTo>
                  <a:lnTo>
                    <a:pt x="149" y="113"/>
                  </a:lnTo>
                  <a:lnTo>
                    <a:pt x="174" y="102"/>
                  </a:lnTo>
                  <a:lnTo>
                    <a:pt x="206" y="88"/>
                  </a:lnTo>
                  <a:lnTo>
                    <a:pt x="239" y="77"/>
                  </a:lnTo>
                  <a:lnTo>
                    <a:pt x="273" y="64"/>
                  </a:lnTo>
                  <a:lnTo>
                    <a:pt x="309" y="52"/>
                  </a:lnTo>
                  <a:lnTo>
                    <a:pt x="345" y="43"/>
                  </a:lnTo>
                  <a:lnTo>
                    <a:pt x="382" y="33"/>
                  </a:lnTo>
                  <a:lnTo>
                    <a:pt x="420" y="23"/>
                  </a:lnTo>
                  <a:lnTo>
                    <a:pt x="457" y="16"/>
                  </a:lnTo>
                  <a:lnTo>
                    <a:pt x="495" y="11"/>
                  </a:lnTo>
                  <a:lnTo>
                    <a:pt x="532" y="5"/>
                  </a:lnTo>
                  <a:lnTo>
                    <a:pt x="570" y="2"/>
                  </a:lnTo>
                  <a:lnTo>
                    <a:pt x="607" y="0"/>
                  </a:lnTo>
                  <a:lnTo>
                    <a:pt x="643" y="0"/>
                  </a:lnTo>
                  <a:lnTo>
                    <a:pt x="679" y="1"/>
                  </a:lnTo>
                  <a:lnTo>
                    <a:pt x="714" y="4"/>
                  </a:lnTo>
                  <a:lnTo>
                    <a:pt x="747" y="10"/>
                  </a:lnTo>
                  <a:lnTo>
                    <a:pt x="753" y="12"/>
                  </a:lnTo>
                  <a:lnTo>
                    <a:pt x="758" y="15"/>
                  </a:lnTo>
                  <a:lnTo>
                    <a:pt x="765" y="19"/>
                  </a:lnTo>
                  <a:lnTo>
                    <a:pt x="771" y="23"/>
                  </a:lnTo>
                  <a:lnTo>
                    <a:pt x="777" y="30"/>
                  </a:lnTo>
                  <a:lnTo>
                    <a:pt x="784" y="37"/>
                  </a:lnTo>
                  <a:lnTo>
                    <a:pt x="789" y="45"/>
                  </a:lnTo>
                  <a:lnTo>
                    <a:pt x="796" y="53"/>
                  </a:lnTo>
                  <a:lnTo>
                    <a:pt x="806" y="72"/>
                  </a:lnTo>
                  <a:lnTo>
                    <a:pt x="817" y="94"/>
                  </a:lnTo>
                  <a:lnTo>
                    <a:pt x="825" y="117"/>
                  </a:lnTo>
                  <a:lnTo>
                    <a:pt x="832" y="142"/>
                  </a:lnTo>
                  <a:lnTo>
                    <a:pt x="834" y="155"/>
                  </a:lnTo>
                  <a:lnTo>
                    <a:pt x="836" y="166"/>
                  </a:lnTo>
                  <a:lnTo>
                    <a:pt x="837" y="177"/>
                  </a:lnTo>
                  <a:lnTo>
                    <a:pt x="838" y="188"/>
                  </a:lnTo>
                  <a:lnTo>
                    <a:pt x="838" y="198"/>
                  </a:lnTo>
                  <a:lnTo>
                    <a:pt x="837" y="207"/>
                  </a:lnTo>
                  <a:lnTo>
                    <a:pt x="836" y="216"/>
                  </a:lnTo>
                  <a:lnTo>
                    <a:pt x="834" y="224"/>
                  </a:lnTo>
                  <a:lnTo>
                    <a:pt x="832" y="230"/>
                  </a:lnTo>
                  <a:lnTo>
                    <a:pt x="829" y="237"/>
                  </a:lnTo>
                  <a:lnTo>
                    <a:pt x="825" y="242"/>
                  </a:lnTo>
                  <a:lnTo>
                    <a:pt x="821" y="246"/>
                  </a:lnTo>
                  <a:lnTo>
                    <a:pt x="817" y="249"/>
                  </a:lnTo>
                  <a:lnTo>
                    <a:pt x="811" y="250"/>
                  </a:lnTo>
                  <a:lnTo>
                    <a:pt x="806" y="251"/>
                  </a:lnTo>
                  <a:lnTo>
                    <a:pt x="801" y="250"/>
                  </a:lnTo>
                  <a:lnTo>
                    <a:pt x="769" y="246"/>
                  </a:lnTo>
                  <a:lnTo>
                    <a:pt x="736" y="243"/>
                  </a:lnTo>
                  <a:lnTo>
                    <a:pt x="701" y="241"/>
                  </a:lnTo>
                  <a:lnTo>
                    <a:pt x="666" y="242"/>
                  </a:lnTo>
                  <a:lnTo>
                    <a:pt x="629" y="244"/>
                  </a:lnTo>
                  <a:lnTo>
                    <a:pt x="593" y="247"/>
                  </a:lnTo>
                  <a:lnTo>
                    <a:pt x="556" y="252"/>
                  </a:lnTo>
                  <a:lnTo>
                    <a:pt x="519" y="259"/>
                  </a:lnTo>
                  <a:lnTo>
                    <a:pt x="556" y="277"/>
                  </a:lnTo>
                  <a:lnTo>
                    <a:pt x="593" y="296"/>
                  </a:lnTo>
                  <a:lnTo>
                    <a:pt x="629" y="316"/>
                  </a:lnTo>
                  <a:lnTo>
                    <a:pt x="668" y="339"/>
                  </a:lnTo>
                  <a:lnTo>
                    <a:pt x="705" y="362"/>
                  </a:lnTo>
                  <a:lnTo>
                    <a:pt x="742" y="387"/>
                  </a:lnTo>
                  <a:lnTo>
                    <a:pt x="781" y="412"/>
                  </a:lnTo>
                  <a:lnTo>
                    <a:pt x="818" y="439"/>
                  </a:lnTo>
                  <a:lnTo>
                    <a:pt x="856" y="468"/>
                  </a:lnTo>
                  <a:lnTo>
                    <a:pt x="895" y="496"/>
                  </a:lnTo>
                  <a:lnTo>
                    <a:pt x="932" y="526"/>
                  </a:lnTo>
                  <a:lnTo>
                    <a:pt x="969" y="557"/>
                  </a:lnTo>
                  <a:lnTo>
                    <a:pt x="1007" y="589"/>
                  </a:lnTo>
                  <a:lnTo>
                    <a:pt x="1045" y="622"/>
                  </a:lnTo>
                  <a:lnTo>
                    <a:pt x="1082" y="655"/>
                  </a:lnTo>
                  <a:lnTo>
                    <a:pt x="1119" y="689"/>
                  </a:lnTo>
                  <a:lnTo>
                    <a:pt x="1155" y="724"/>
                  </a:lnTo>
                  <a:lnTo>
                    <a:pt x="1192" y="760"/>
                  </a:lnTo>
                  <a:lnTo>
                    <a:pt x="1228" y="796"/>
                  </a:lnTo>
                  <a:lnTo>
                    <a:pt x="1264" y="832"/>
                  </a:lnTo>
                  <a:lnTo>
                    <a:pt x="1299" y="868"/>
                  </a:lnTo>
                  <a:lnTo>
                    <a:pt x="1334" y="905"/>
                  </a:lnTo>
                  <a:lnTo>
                    <a:pt x="1368" y="944"/>
                  </a:lnTo>
                  <a:lnTo>
                    <a:pt x="1403" y="981"/>
                  </a:lnTo>
                  <a:lnTo>
                    <a:pt x="1468" y="1057"/>
                  </a:lnTo>
                  <a:lnTo>
                    <a:pt x="1531" y="1133"/>
                  </a:lnTo>
                  <a:lnTo>
                    <a:pt x="1592" y="1210"/>
                  </a:lnTo>
                  <a:lnTo>
                    <a:pt x="1650" y="1286"/>
                  </a:lnTo>
                  <a:lnTo>
                    <a:pt x="1650" y="1287"/>
                  </a:lnTo>
                  <a:lnTo>
                    <a:pt x="1678" y="1325"/>
                  </a:lnTo>
                  <a:lnTo>
                    <a:pt x="1706" y="1363"/>
                  </a:lnTo>
                  <a:lnTo>
                    <a:pt x="1732" y="1402"/>
                  </a:lnTo>
                  <a:lnTo>
                    <a:pt x="1758" y="1440"/>
                  </a:lnTo>
                  <a:lnTo>
                    <a:pt x="1783" y="1477"/>
                  </a:lnTo>
                  <a:lnTo>
                    <a:pt x="1806" y="1515"/>
                  </a:lnTo>
                  <a:lnTo>
                    <a:pt x="1829" y="1551"/>
                  </a:lnTo>
                  <a:lnTo>
                    <a:pt x="1850" y="1586"/>
                  </a:lnTo>
                  <a:lnTo>
                    <a:pt x="1871" y="1624"/>
                  </a:lnTo>
                  <a:lnTo>
                    <a:pt x="1892" y="1662"/>
                  </a:lnTo>
                  <a:lnTo>
                    <a:pt x="1912" y="1699"/>
                  </a:lnTo>
                  <a:lnTo>
                    <a:pt x="1930" y="1735"/>
                  </a:lnTo>
                  <a:lnTo>
                    <a:pt x="1947" y="1770"/>
                  </a:lnTo>
                  <a:lnTo>
                    <a:pt x="1962" y="1804"/>
                  </a:lnTo>
                  <a:lnTo>
                    <a:pt x="1976" y="1839"/>
                  </a:lnTo>
                  <a:lnTo>
                    <a:pt x="1988" y="1870"/>
                  </a:lnTo>
                  <a:lnTo>
                    <a:pt x="1988" y="18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2 Marcador de contenido"/>
            <p:cNvSpPr txBox="1">
              <a:spLocks/>
            </p:cNvSpPr>
            <p:nvPr/>
          </p:nvSpPr>
          <p:spPr>
            <a:xfrm>
              <a:off x="2936111" y="2636343"/>
              <a:ext cx="4443413" cy="3313112"/>
            </a:xfrm>
            <a:prstGeom prst="rect">
              <a:avLst/>
            </a:prstGeom>
          </p:spPr>
          <p:txBody>
            <a:bodyPr>
              <a:normAutofit fontScale="70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Fight or flight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Physical symptoms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Denial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Anger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Freeze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Sadness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4600" dirty="0">
                  <a:latin typeface="+mn-lt"/>
                </a:rPr>
                <a:t>irritability</a:t>
              </a:r>
            </a:p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18724" y="2302968"/>
              <a:ext cx="2789237" cy="831850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Response to fear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1838" y="5103813"/>
            <a:ext cx="1090612" cy="439737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18435" name="Group 13"/>
          <p:cNvGrpSpPr>
            <a:grpSpLocks/>
          </p:cNvGrpSpPr>
          <p:nvPr/>
        </p:nvGrpSpPr>
        <p:grpSpPr bwMode="auto">
          <a:xfrm>
            <a:off x="1341438" y="1522413"/>
            <a:ext cx="5753100" cy="4214812"/>
            <a:chOff x="1341840" y="1521878"/>
            <a:chExt cx="5753100" cy="4214812"/>
          </a:xfrm>
        </p:grpSpPr>
        <p:grpSp>
          <p:nvGrpSpPr>
            <p:cNvPr id="18436" name="Group 7"/>
            <p:cNvGrpSpPr>
              <a:grpSpLocks/>
            </p:cNvGrpSpPr>
            <p:nvPr/>
          </p:nvGrpSpPr>
          <p:grpSpPr bwMode="auto">
            <a:xfrm>
              <a:off x="1341840" y="1521878"/>
              <a:ext cx="5753100" cy="4214812"/>
              <a:chOff x="1341840" y="1521878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376765" y="1586965"/>
                <a:ext cx="5681662" cy="4083050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83FA">
                      <a:shade val="30000"/>
                      <a:satMod val="115000"/>
                    </a:srgbClr>
                  </a:gs>
                  <a:gs pos="50000">
                    <a:srgbClr val="0083FA">
                      <a:shade val="67500"/>
                      <a:satMod val="115000"/>
                    </a:srgbClr>
                  </a:gs>
                  <a:gs pos="100000">
                    <a:srgbClr val="0083FA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18441" name="Freeform 6"/>
              <p:cNvSpPr>
                <a:spLocks noEditPoints="1"/>
              </p:cNvSpPr>
              <p:nvPr/>
            </p:nvSpPr>
            <p:spPr bwMode="auto">
              <a:xfrm>
                <a:off x="1341840" y="1521878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37" name="Freeform 15"/>
            <p:cNvSpPr>
              <a:spLocks/>
            </p:cNvSpPr>
            <p:nvPr/>
          </p:nvSpPr>
          <p:spPr bwMode="auto">
            <a:xfrm rot="10800000">
              <a:off x="6465547" y="4758380"/>
              <a:ext cx="560287" cy="563642"/>
            </a:xfrm>
            <a:custGeom>
              <a:avLst/>
              <a:gdLst>
                <a:gd name="T0" fmla="*/ 560287 w 2004"/>
                <a:gd name="T1" fmla="*/ 542953 h 2016"/>
                <a:gd name="T2" fmla="*/ 559448 w 2004"/>
                <a:gd name="T3" fmla="*/ 556093 h 2016"/>
                <a:gd name="T4" fmla="*/ 554416 w 2004"/>
                <a:gd name="T5" fmla="*/ 562803 h 2016"/>
                <a:gd name="T6" fmla="*/ 546587 w 2004"/>
                <a:gd name="T7" fmla="*/ 561964 h 2016"/>
                <a:gd name="T8" fmla="*/ 537920 w 2004"/>
                <a:gd name="T9" fmla="*/ 553857 h 2016"/>
                <a:gd name="T10" fmla="*/ 530651 w 2004"/>
                <a:gd name="T11" fmla="*/ 539877 h 2016"/>
                <a:gd name="T12" fmla="*/ 521704 w 2004"/>
                <a:gd name="T13" fmla="*/ 518070 h 2016"/>
                <a:gd name="T14" fmla="*/ 502413 w 2004"/>
                <a:gd name="T15" fmla="*/ 482283 h 2016"/>
                <a:gd name="T16" fmla="*/ 473057 w 2004"/>
                <a:gd name="T17" fmla="*/ 436711 h 2016"/>
                <a:gd name="T18" fmla="*/ 444260 w 2004"/>
                <a:gd name="T19" fmla="*/ 397010 h 2016"/>
                <a:gd name="T20" fmla="*/ 398687 w 2004"/>
                <a:gd name="T21" fmla="*/ 340813 h 2016"/>
                <a:gd name="T22" fmla="*/ 348362 w 2004"/>
                <a:gd name="T23" fmla="*/ 285176 h 2016"/>
                <a:gd name="T24" fmla="*/ 294402 w 2004"/>
                <a:gd name="T25" fmla="*/ 233733 h 2016"/>
                <a:gd name="T26" fmla="*/ 239045 w 2004"/>
                <a:gd name="T27" fmla="*/ 188719 h 2016"/>
                <a:gd name="T28" fmla="*/ 183967 w 2004"/>
                <a:gd name="T29" fmla="*/ 152373 h 2016"/>
                <a:gd name="T30" fmla="*/ 130286 w 2004"/>
                <a:gd name="T31" fmla="*/ 127490 h 2016"/>
                <a:gd name="T32" fmla="*/ 149578 w 2004"/>
                <a:gd name="T33" fmla="*/ 147621 h 2016"/>
                <a:gd name="T34" fmla="*/ 178375 w 2004"/>
                <a:gd name="T35" fmla="*/ 174181 h 2016"/>
                <a:gd name="T36" fmla="*/ 192913 w 2004"/>
                <a:gd name="T37" fmla="*/ 192074 h 2016"/>
                <a:gd name="T38" fmla="*/ 201860 w 2004"/>
                <a:gd name="T39" fmla="*/ 213602 h 2016"/>
                <a:gd name="T40" fmla="*/ 203537 w 2004"/>
                <a:gd name="T41" fmla="*/ 234571 h 2016"/>
                <a:gd name="T42" fmla="*/ 200182 w 2004"/>
                <a:gd name="T43" fmla="*/ 243798 h 2016"/>
                <a:gd name="T44" fmla="*/ 193193 w 2004"/>
                <a:gd name="T45" fmla="*/ 245755 h 2016"/>
                <a:gd name="T46" fmla="*/ 184526 w 2004"/>
                <a:gd name="T47" fmla="*/ 239883 h 2016"/>
                <a:gd name="T48" fmla="*/ 173063 w 2004"/>
                <a:gd name="T49" fmla="*/ 226743 h 2016"/>
                <a:gd name="T50" fmla="*/ 135039 w 2004"/>
                <a:gd name="T51" fmla="*/ 194591 h 2016"/>
                <a:gd name="T52" fmla="*/ 46411 w 2004"/>
                <a:gd name="T53" fmla="*/ 130566 h 2016"/>
                <a:gd name="T54" fmla="*/ 22646 w 2004"/>
                <a:gd name="T55" fmla="*/ 118264 h 2016"/>
                <a:gd name="T56" fmla="*/ 13979 w 2004"/>
                <a:gd name="T57" fmla="*/ 110156 h 2016"/>
                <a:gd name="T58" fmla="*/ 3914 w 2004"/>
                <a:gd name="T59" fmla="*/ 90306 h 2016"/>
                <a:gd name="T60" fmla="*/ 0 w 2004"/>
                <a:gd name="T61" fmla="*/ 71014 h 2016"/>
                <a:gd name="T62" fmla="*/ 3355 w 2004"/>
                <a:gd name="T63" fmla="*/ 54799 h 2016"/>
                <a:gd name="T64" fmla="*/ 5871 w 2004"/>
                <a:gd name="T65" fmla="*/ 52562 h 2016"/>
                <a:gd name="T66" fmla="*/ 29077 w 2004"/>
                <a:gd name="T67" fmla="*/ 37464 h 2016"/>
                <a:gd name="T68" fmla="*/ 66821 w 2004"/>
                <a:gd name="T69" fmla="*/ 21528 h 2016"/>
                <a:gd name="T70" fmla="*/ 117425 w 2004"/>
                <a:gd name="T71" fmla="*/ 6430 h 2016"/>
                <a:gd name="T72" fmla="*/ 169708 w 2004"/>
                <a:gd name="T73" fmla="*/ 0 h 2016"/>
                <a:gd name="T74" fmla="*/ 210527 w 2004"/>
                <a:gd name="T75" fmla="*/ 3355 h 2016"/>
                <a:gd name="T76" fmla="*/ 219194 w 2004"/>
                <a:gd name="T77" fmla="*/ 10345 h 2016"/>
                <a:gd name="T78" fmla="*/ 230657 w 2004"/>
                <a:gd name="T79" fmla="*/ 32711 h 2016"/>
                <a:gd name="T80" fmla="*/ 234292 w 2004"/>
                <a:gd name="T81" fmla="*/ 52562 h 2016"/>
                <a:gd name="T82" fmla="*/ 232614 w 2004"/>
                <a:gd name="T83" fmla="*/ 64304 h 2016"/>
                <a:gd name="T84" fmla="*/ 226743 w 2004"/>
                <a:gd name="T85" fmla="*/ 69896 h 2016"/>
                <a:gd name="T86" fmla="*/ 195989 w 2004"/>
                <a:gd name="T87" fmla="*/ 67380 h 2016"/>
                <a:gd name="T88" fmla="*/ 145104 w 2004"/>
                <a:gd name="T89" fmla="*/ 72412 h 2016"/>
                <a:gd name="T90" fmla="*/ 197107 w 2004"/>
                <a:gd name="T91" fmla="*/ 101210 h 2016"/>
                <a:gd name="T92" fmla="*/ 250228 w 2004"/>
                <a:gd name="T93" fmla="*/ 138674 h 2016"/>
                <a:gd name="T94" fmla="*/ 302510 w 2004"/>
                <a:gd name="T95" fmla="*/ 183128 h 2016"/>
                <a:gd name="T96" fmla="*/ 353395 w 2004"/>
                <a:gd name="T97" fmla="*/ 232614 h 2016"/>
                <a:gd name="T98" fmla="*/ 410430 w 2004"/>
                <a:gd name="T99" fmla="*/ 295521 h 2016"/>
                <a:gd name="T100" fmla="*/ 461314 w 2004"/>
                <a:gd name="T101" fmla="*/ 359825 h 2016"/>
                <a:gd name="T102" fmla="*/ 498499 w 2004"/>
                <a:gd name="T103" fmla="*/ 412946 h 2016"/>
                <a:gd name="T104" fmla="*/ 528974 w 2004"/>
                <a:gd name="T105" fmla="*/ 464669 h 2016"/>
                <a:gd name="T106" fmla="*/ 552459 w 2004"/>
                <a:gd name="T107" fmla="*/ 514156 h 20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04"/>
                <a:gd name="T163" fmla="*/ 0 h 2016"/>
                <a:gd name="T164" fmla="*/ 2004 w 2004"/>
                <a:gd name="T165" fmla="*/ 2016 h 20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04" h="2016">
                  <a:moveTo>
                    <a:pt x="1988" y="1872"/>
                  </a:moveTo>
                  <a:lnTo>
                    <a:pt x="1996" y="1896"/>
                  </a:lnTo>
                  <a:lnTo>
                    <a:pt x="2001" y="1919"/>
                  </a:lnTo>
                  <a:lnTo>
                    <a:pt x="2003" y="1931"/>
                  </a:lnTo>
                  <a:lnTo>
                    <a:pt x="2004" y="1942"/>
                  </a:lnTo>
                  <a:lnTo>
                    <a:pt x="2004" y="1953"/>
                  </a:lnTo>
                  <a:lnTo>
                    <a:pt x="2004" y="1962"/>
                  </a:lnTo>
                  <a:lnTo>
                    <a:pt x="2004" y="1972"/>
                  </a:lnTo>
                  <a:lnTo>
                    <a:pt x="2002" y="1980"/>
                  </a:lnTo>
                  <a:lnTo>
                    <a:pt x="2001" y="1989"/>
                  </a:lnTo>
                  <a:lnTo>
                    <a:pt x="1998" y="1995"/>
                  </a:lnTo>
                  <a:lnTo>
                    <a:pt x="1996" y="2002"/>
                  </a:lnTo>
                  <a:lnTo>
                    <a:pt x="1992" y="2007"/>
                  </a:lnTo>
                  <a:lnTo>
                    <a:pt x="1987" y="2011"/>
                  </a:lnTo>
                  <a:lnTo>
                    <a:pt x="1983" y="2013"/>
                  </a:lnTo>
                  <a:lnTo>
                    <a:pt x="1978" y="2015"/>
                  </a:lnTo>
                  <a:lnTo>
                    <a:pt x="1972" y="2016"/>
                  </a:lnTo>
                  <a:lnTo>
                    <a:pt x="1967" y="2015"/>
                  </a:lnTo>
                  <a:lnTo>
                    <a:pt x="1961" y="2013"/>
                  </a:lnTo>
                  <a:lnTo>
                    <a:pt x="1955" y="2010"/>
                  </a:lnTo>
                  <a:lnTo>
                    <a:pt x="1949" y="2007"/>
                  </a:lnTo>
                  <a:lnTo>
                    <a:pt x="1943" y="2002"/>
                  </a:lnTo>
                  <a:lnTo>
                    <a:pt x="1937" y="1995"/>
                  </a:lnTo>
                  <a:lnTo>
                    <a:pt x="1931" y="1989"/>
                  </a:lnTo>
                  <a:lnTo>
                    <a:pt x="1924" y="1981"/>
                  </a:lnTo>
                  <a:lnTo>
                    <a:pt x="1919" y="1973"/>
                  </a:lnTo>
                  <a:lnTo>
                    <a:pt x="1913" y="1963"/>
                  </a:lnTo>
                  <a:lnTo>
                    <a:pt x="1907" y="1954"/>
                  </a:lnTo>
                  <a:lnTo>
                    <a:pt x="1902" y="1942"/>
                  </a:lnTo>
                  <a:lnTo>
                    <a:pt x="1898" y="1931"/>
                  </a:lnTo>
                  <a:lnTo>
                    <a:pt x="1892" y="1919"/>
                  </a:lnTo>
                  <a:lnTo>
                    <a:pt x="1885" y="1898"/>
                  </a:lnTo>
                  <a:lnTo>
                    <a:pt x="1875" y="1877"/>
                  </a:lnTo>
                  <a:lnTo>
                    <a:pt x="1866" y="1853"/>
                  </a:lnTo>
                  <a:lnTo>
                    <a:pt x="1854" y="1830"/>
                  </a:lnTo>
                  <a:lnTo>
                    <a:pt x="1841" y="1804"/>
                  </a:lnTo>
                  <a:lnTo>
                    <a:pt x="1827" y="1779"/>
                  </a:lnTo>
                  <a:lnTo>
                    <a:pt x="1813" y="1752"/>
                  </a:lnTo>
                  <a:lnTo>
                    <a:pt x="1797" y="1725"/>
                  </a:lnTo>
                  <a:lnTo>
                    <a:pt x="1777" y="1693"/>
                  </a:lnTo>
                  <a:lnTo>
                    <a:pt x="1757" y="1661"/>
                  </a:lnTo>
                  <a:lnTo>
                    <a:pt x="1737" y="1629"/>
                  </a:lnTo>
                  <a:lnTo>
                    <a:pt x="1716" y="1596"/>
                  </a:lnTo>
                  <a:lnTo>
                    <a:pt x="1692" y="1562"/>
                  </a:lnTo>
                  <a:lnTo>
                    <a:pt x="1669" y="1529"/>
                  </a:lnTo>
                  <a:lnTo>
                    <a:pt x="1644" y="1493"/>
                  </a:lnTo>
                  <a:lnTo>
                    <a:pt x="1619" y="1459"/>
                  </a:lnTo>
                  <a:lnTo>
                    <a:pt x="1589" y="1420"/>
                  </a:lnTo>
                  <a:lnTo>
                    <a:pt x="1558" y="1379"/>
                  </a:lnTo>
                  <a:lnTo>
                    <a:pt x="1526" y="1339"/>
                  </a:lnTo>
                  <a:lnTo>
                    <a:pt x="1494" y="1298"/>
                  </a:lnTo>
                  <a:lnTo>
                    <a:pt x="1460" y="1258"/>
                  </a:lnTo>
                  <a:lnTo>
                    <a:pt x="1426" y="1219"/>
                  </a:lnTo>
                  <a:lnTo>
                    <a:pt x="1391" y="1178"/>
                  </a:lnTo>
                  <a:lnTo>
                    <a:pt x="1356" y="1138"/>
                  </a:lnTo>
                  <a:lnTo>
                    <a:pt x="1319" y="1098"/>
                  </a:lnTo>
                  <a:lnTo>
                    <a:pt x="1283" y="1060"/>
                  </a:lnTo>
                  <a:lnTo>
                    <a:pt x="1246" y="1020"/>
                  </a:lnTo>
                  <a:lnTo>
                    <a:pt x="1208" y="982"/>
                  </a:lnTo>
                  <a:lnTo>
                    <a:pt x="1169" y="945"/>
                  </a:lnTo>
                  <a:lnTo>
                    <a:pt x="1131" y="908"/>
                  </a:lnTo>
                  <a:lnTo>
                    <a:pt x="1093" y="872"/>
                  </a:lnTo>
                  <a:lnTo>
                    <a:pt x="1053" y="836"/>
                  </a:lnTo>
                  <a:lnTo>
                    <a:pt x="1014" y="802"/>
                  </a:lnTo>
                  <a:lnTo>
                    <a:pt x="974" y="769"/>
                  </a:lnTo>
                  <a:lnTo>
                    <a:pt x="935" y="736"/>
                  </a:lnTo>
                  <a:lnTo>
                    <a:pt x="896" y="705"/>
                  </a:lnTo>
                  <a:lnTo>
                    <a:pt x="855" y="675"/>
                  </a:lnTo>
                  <a:lnTo>
                    <a:pt x="816" y="647"/>
                  </a:lnTo>
                  <a:lnTo>
                    <a:pt x="776" y="619"/>
                  </a:lnTo>
                  <a:lnTo>
                    <a:pt x="737" y="592"/>
                  </a:lnTo>
                  <a:lnTo>
                    <a:pt x="698" y="568"/>
                  </a:lnTo>
                  <a:lnTo>
                    <a:pt x="658" y="545"/>
                  </a:lnTo>
                  <a:lnTo>
                    <a:pt x="619" y="524"/>
                  </a:lnTo>
                  <a:lnTo>
                    <a:pt x="580" y="504"/>
                  </a:lnTo>
                  <a:lnTo>
                    <a:pt x="542" y="487"/>
                  </a:lnTo>
                  <a:lnTo>
                    <a:pt x="504" y="471"/>
                  </a:lnTo>
                  <a:lnTo>
                    <a:pt x="466" y="456"/>
                  </a:lnTo>
                  <a:lnTo>
                    <a:pt x="429" y="444"/>
                  </a:lnTo>
                  <a:lnTo>
                    <a:pt x="457" y="466"/>
                  </a:lnTo>
                  <a:lnTo>
                    <a:pt x="483" y="487"/>
                  </a:lnTo>
                  <a:lnTo>
                    <a:pt x="510" y="508"/>
                  </a:lnTo>
                  <a:lnTo>
                    <a:pt x="535" y="528"/>
                  </a:lnTo>
                  <a:lnTo>
                    <a:pt x="558" y="549"/>
                  </a:lnTo>
                  <a:lnTo>
                    <a:pt x="579" y="568"/>
                  </a:lnTo>
                  <a:lnTo>
                    <a:pt x="600" y="586"/>
                  </a:lnTo>
                  <a:lnTo>
                    <a:pt x="619" y="603"/>
                  </a:lnTo>
                  <a:lnTo>
                    <a:pt x="638" y="623"/>
                  </a:lnTo>
                  <a:lnTo>
                    <a:pt x="656" y="641"/>
                  </a:lnTo>
                  <a:lnTo>
                    <a:pt x="671" y="659"/>
                  </a:lnTo>
                  <a:lnTo>
                    <a:pt x="684" y="677"/>
                  </a:lnTo>
                  <a:lnTo>
                    <a:pt x="685" y="677"/>
                  </a:lnTo>
                  <a:lnTo>
                    <a:pt x="690" y="687"/>
                  </a:lnTo>
                  <a:lnTo>
                    <a:pt x="696" y="697"/>
                  </a:lnTo>
                  <a:lnTo>
                    <a:pt x="702" y="707"/>
                  </a:lnTo>
                  <a:lnTo>
                    <a:pt x="707" y="718"/>
                  </a:lnTo>
                  <a:lnTo>
                    <a:pt x="716" y="741"/>
                  </a:lnTo>
                  <a:lnTo>
                    <a:pt x="722" y="764"/>
                  </a:lnTo>
                  <a:lnTo>
                    <a:pt x="727" y="787"/>
                  </a:lnTo>
                  <a:lnTo>
                    <a:pt x="729" y="809"/>
                  </a:lnTo>
                  <a:lnTo>
                    <a:pt x="729" y="819"/>
                  </a:lnTo>
                  <a:lnTo>
                    <a:pt x="729" y="830"/>
                  </a:lnTo>
                  <a:lnTo>
                    <a:pt x="728" y="839"/>
                  </a:lnTo>
                  <a:lnTo>
                    <a:pt x="727" y="848"/>
                  </a:lnTo>
                  <a:lnTo>
                    <a:pt x="725" y="855"/>
                  </a:lnTo>
                  <a:lnTo>
                    <a:pt x="722" y="863"/>
                  </a:lnTo>
                  <a:lnTo>
                    <a:pt x="719" y="868"/>
                  </a:lnTo>
                  <a:lnTo>
                    <a:pt x="716" y="872"/>
                  </a:lnTo>
                  <a:lnTo>
                    <a:pt x="711" y="877"/>
                  </a:lnTo>
                  <a:lnTo>
                    <a:pt x="707" y="879"/>
                  </a:lnTo>
                  <a:lnTo>
                    <a:pt x="702" y="880"/>
                  </a:lnTo>
                  <a:lnTo>
                    <a:pt x="696" y="880"/>
                  </a:lnTo>
                  <a:lnTo>
                    <a:pt x="691" y="879"/>
                  </a:lnTo>
                  <a:lnTo>
                    <a:pt x="685" y="877"/>
                  </a:lnTo>
                  <a:lnTo>
                    <a:pt x="679" y="873"/>
                  </a:lnTo>
                  <a:lnTo>
                    <a:pt x="673" y="869"/>
                  </a:lnTo>
                  <a:lnTo>
                    <a:pt x="667" y="864"/>
                  </a:lnTo>
                  <a:lnTo>
                    <a:pt x="660" y="858"/>
                  </a:lnTo>
                  <a:lnTo>
                    <a:pt x="654" y="850"/>
                  </a:lnTo>
                  <a:lnTo>
                    <a:pt x="647" y="842"/>
                  </a:lnTo>
                  <a:lnTo>
                    <a:pt x="638" y="831"/>
                  </a:lnTo>
                  <a:lnTo>
                    <a:pt x="619" y="811"/>
                  </a:lnTo>
                  <a:lnTo>
                    <a:pt x="602" y="796"/>
                  </a:lnTo>
                  <a:lnTo>
                    <a:pt x="584" y="780"/>
                  </a:lnTo>
                  <a:lnTo>
                    <a:pt x="564" y="763"/>
                  </a:lnTo>
                  <a:lnTo>
                    <a:pt x="543" y="745"/>
                  </a:lnTo>
                  <a:lnTo>
                    <a:pt x="483" y="696"/>
                  </a:lnTo>
                  <a:lnTo>
                    <a:pt x="417" y="644"/>
                  </a:lnTo>
                  <a:lnTo>
                    <a:pt x="350" y="593"/>
                  </a:lnTo>
                  <a:lnTo>
                    <a:pt x="284" y="545"/>
                  </a:lnTo>
                  <a:lnTo>
                    <a:pt x="221" y="503"/>
                  </a:lnTo>
                  <a:lnTo>
                    <a:pt x="166" y="467"/>
                  </a:lnTo>
                  <a:lnTo>
                    <a:pt x="142" y="453"/>
                  </a:lnTo>
                  <a:lnTo>
                    <a:pt x="120" y="440"/>
                  </a:lnTo>
                  <a:lnTo>
                    <a:pt x="102" y="431"/>
                  </a:lnTo>
                  <a:lnTo>
                    <a:pt x="87" y="425"/>
                  </a:lnTo>
                  <a:lnTo>
                    <a:pt x="81" y="423"/>
                  </a:lnTo>
                  <a:lnTo>
                    <a:pt x="75" y="420"/>
                  </a:lnTo>
                  <a:lnTo>
                    <a:pt x="68" y="414"/>
                  </a:lnTo>
                  <a:lnTo>
                    <a:pt x="62" y="409"/>
                  </a:lnTo>
                  <a:lnTo>
                    <a:pt x="55" y="402"/>
                  </a:lnTo>
                  <a:lnTo>
                    <a:pt x="50" y="394"/>
                  </a:lnTo>
                  <a:lnTo>
                    <a:pt x="44" y="386"/>
                  </a:lnTo>
                  <a:lnTo>
                    <a:pt x="38" y="377"/>
                  </a:lnTo>
                  <a:lnTo>
                    <a:pt x="28" y="357"/>
                  </a:lnTo>
                  <a:lnTo>
                    <a:pt x="18" y="335"/>
                  </a:lnTo>
                  <a:lnTo>
                    <a:pt x="14" y="323"/>
                  </a:lnTo>
                  <a:lnTo>
                    <a:pt x="11" y="311"/>
                  </a:lnTo>
                  <a:lnTo>
                    <a:pt x="6" y="299"/>
                  </a:lnTo>
                  <a:lnTo>
                    <a:pt x="4" y="287"/>
                  </a:lnTo>
                  <a:lnTo>
                    <a:pt x="1" y="270"/>
                  </a:lnTo>
                  <a:lnTo>
                    <a:pt x="0" y="254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3" y="214"/>
                  </a:lnTo>
                  <a:lnTo>
                    <a:pt x="7" y="205"/>
                  </a:lnTo>
                  <a:lnTo>
                    <a:pt x="12" y="196"/>
                  </a:lnTo>
                  <a:lnTo>
                    <a:pt x="17" y="191"/>
                  </a:lnTo>
                  <a:lnTo>
                    <a:pt x="19" y="189"/>
                  </a:lnTo>
                  <a:lnTo>
                    <a:pt x="21" y="188"/>
                  </a:lnTo>
                  <a:lnTo>
                    <a:pt x="35" y="177"/>
                  </a:lnTo>
                  <a:lnTo>
                    <a:pt x="51" y="166"/>
                  </a:lnTo>
                  <a:lnTo>
                    <a:pt x="68" y="156"/>
                  </a:lnTo>
                  <a:lnTo>
                    <a:pt x="85" y="145"/>
                  </a:lnTo>
                  <a:lnTo>
                    <a:pt x="104" y="134"/>
                  </a:lnTo>
                  <a:lnTo>
                    <a:pt x="126" y="124"/>
                  </a:lnTo>
                  <a:lnTo>
                    <a:pt x="149" y="113"/>
                  </a:lnTo>
                  <a:lnTo>
                    <a:pt x="174" y="102"/>
                  </a:lnTo>
                  <a:lnTo>
                    <a:pt x="206" y="88"/>
                  </a:lnTo>
                  <a:lnTo>
                    <a:pt x="239" y="77"/>
                  </a:lnTo>
                  <a:lnTo>
                    <a:pt x="273" y="64"/>
                  </a:lnTo>
                  <a:lnTo>
                    <a:pt x="309" y="52"/>
                  </a:lnTo>
                  <a:lnTo>
                    <a:pt x="345" y="43"/>
                  </a:lnTo>
                  <a:lnTo>
                    <a:pt x="382" y="33"/>
                  </a:lnTo>
                  <a:lnTo>
                    <a:pt x="420" y="23"/>
                  </a:lnTo>
                  <a:lnTo>
                    <a:pt x="457" y="16"/>
                  </a:lnTo>
                  <a:lnTo>
                    <a:pt x="495" y="11"/>
                  </a:lnTo>
                  <a:lnTo>
                    <a:pt x="532" y="5"/>
                  </a:lnTo>
                  <a:lnTo>
                    <a:pt x="570" y="2"/>
                  </a:lnTo>
                  <a:lnTo>
                    <a:pt x="607" y="0"/>
                  </a:lnTo>
                  <a:lnTo>
                    <a:pt x="643" y="0"/>
                  </a:lnTo>
                  <a:lnTo>
                    <a:pt x="679" y="1"/>
                  </a:lnTo>
                  <a:lnTo>
                    <a:pt x="714" y="4"/>
                  </a:lnTo>
                  <a:lnTo>
                    <a:pt x="747" y="10"/>
                  </a:lnTo>
                  <a:lnTo>
                    <a:pt x="753" y="12"/>
                  </a:lnTo>
                  <a:lnTo>
                    <a:pt x="758" y="15"/>
                  </a:lnTo>
                  <a:lnTo>
                    <a:pt x="765" y="19"/>
                  </a:lnTo>
                  <a:lnTo>
                    <a:pt x="771" y="23"/>
                  </a:lnTo>
                  <a:lnTo>
                    <a:pt x="777" y="30"/>
                  </a:lnTo>
                  <a:lnTo>
                    <a:pt x="784" y="37"/>
                  </a:lnTo>
                  <a:lnTo>
                    <a:pt x="789" y="45"/>
                  </a:lnTo>
                  <a:lnTo>
                    <a:pt x="796" y="53"/>
                  </a:lnTo>
                  <a:lnTo>
                    <a:pt x="806" y="72"/>
                  </a:lnTo>
                  <a:lnTo>
                    <a:pt x="817" y="94"/>
                  </a:lnTo>
                  <a:lnTo>
                    <a:pt x="825" y="117"/>
                  </a:lnTo>
                  <a:lnTo>
                    <a:pt x="832" y="142"/>
                  </a:lnTo>
                  <a:lnTo>
                    <a:pt x="834" y="155"/>
                  </a:lnTo>
                  <a:lnTo>
                    <a:pt x="836" y="166"/>
                  </a:lnTo>
                  <a:lnTo>
                    <a:pt x="837" y="177"/>
                  </a:lnTo>
                  <a:lnTo>
                    <a:pt x="838" y="188"/>
                  </a:lnTo>
                  <a:lnTo>
                    <a:pt x="838" y="198"/>
                  </a:lnTo>
                  <a:lnTo>
                    <a:pt x="837" y="207"/>
                  </a:lnTo>
                  <a:lnTo>
                    <a:pt x="836" y="216"/>
                  </a:lnTo>
                  <a:lnTo>
                    <a:pt x="834" y="224"/>
                  </a:lnTo>
                  <a:lnTo>
                    <a:pt x="832" y="230"/>
                  </a:lnTo>
                  <a:lnTo>
                    <a:pt x="829" y="237"/>
                  </a:lnTo>
                  <a:lnTo>
                    <a:pt x="825" y="242"/>
                  </a:lnTo>
                  <a:lnTo>
                    <a:pt x="821" y="246"/>
                  </a:lnTo>
                  <a:lnTo>
                    <a:pt x="817" y="249"/>
                  </a:lnTo>
                  <a:lnTo>
                    <a:pt x="811" y="250"/>
                  </a:lnTo>
                  <a:lnTo>
                    <a:pt x="806" y="251"/>
                  </a:lnTo>
                  <a:lnTo>
                    <a:pt x="801" y="250"/>
                  </a:lnTo>
                  <a:lnTo>
                    <a:pt x="769" y="246"/>
                  </a:lnTo>
                  <a:lnTo>
                    <a:pt x="736" y="243"/>
                  </a:lnTo>
                  <a:lnTo>
                    <a:pt x="701" y="241"/>
                  </a:lnTo>
                  <a:lnTo>
                    <a:pt x="666" y="242"/>
                  </a:lnTo>
                  <a:lnTo>
                    <a:pt x="629" y="244"/>
                  </a:lnTo>
                  <a:lnTo>
                    <a:pt x="593" y="247"/>
                  </a:lnTo>
                  <a:lnTo>
                    <a:pt x="556" y="252"/>
                  </a:lnTo>
                  <a:lnTo>
                    <a:pt x="519" y="259"/>
                  </a:lnTo>
                  <a:lnTo>
                    <a:pt x="556" y="277"/>
                  </a:lnTo>
                  <a:lnTo>
                    <a:pt x="593" y="296"/>
                  </a:lnTo>
                  <a:lnTo>
                    <a:pt x="629" y="316"/>
                  </a:lnTo>
                  <a:lnTo>
                    <a:pt x="668" y="339"/>
                  </a:lnTo>
                  <a:lnTo>
                    <a:pt x="705" y="362"/>
                  </a:lnTo>
                  <a:lnTo>
                    <a:pt x="742" y="387"/>
                  </a:lnTo>
                  <a:lnTo>
                    <a:pt x="781" y="412"/>
                  </a:lnTo>
                  <a:lnTo>
                    <a:pt x="818" y="439"/>
                  </a:lnTo>
                  <a:lnTo>
                    <a:pt x="856" y="468"/>
                  </a:lnTo>
                  <a:lnTo>
                    <a:pt x="895" y="496"/>
                  </a:lnTo>
                  <a:lnTo>
                    <a:pt x="932" y="526"/>
                  </a:lnTo>
                  <a:lnTo>
                    <a:pt x="969" y="557"/>
                  </a:lnTo>
                  <a:lnTo>
                    <a:pt x="1007" y="589"/>
                  </a:lnTo>
                  <a:lnTo>
                    <a:pt x="1045" y="622"/>
                  </a:lnTo>
                  <a:lnTo>
                    <a:pt x="1082" y="655"/>
                  </a:lnTo>
                  <a:lnTo>
                    <a:pt x="1119" y="689"/>
                  </a:lnTo>
                  <a:lnTo>
                    <a:pt x="1155" y="724"/>
                  </a:lnTo>
                  <a:lnTo>
                    <a:pt x="1192" y="760"/>
                  </a:lnTo>
                  <a:lnTo>
                    <a:pt x="1228" y="796"/>
                  </a:lnTo>
                  <a:lnTo>
                    <a:pt x="1264" y="832"/>
                  </a:lnTo>
                  <a:lnTo>
                    <a:pt x="1299" y="868"/>
                  </a:lnTo>
                  <a:lnTo>
                    <a:pt x="1334" y="905"/>
                  </a:lnTo>
                  <a:lnTo>
                    <a:pt x="1368" y="944"/>
                  </a:lnTo>
                  <a:lnTo>
                    <a:pt x="1403" y="981"/>
                  </a:lnTo>
                  <a:lnTo>
                    <a:pt x="1468" y="1057"/>
                  </a:lnTo>
                  <a:lnTo>
                    <a:pt x="1531" y="1133"/>
                  </a:lnTo>
                  <a:lnTo>
                    <a:pt x="1592" y="1210"/>
                  </a:lnTo>
                  <a:lnTo>
                    <a:pt x="1650" y="1286"/>
                  </a:lnTo>
                  <a:lnTo>
                    <a:pt x="1650" y="1287"/>
                  </a:lnTo>
                  <a:lnTo>
                    <a:pt x="1678" y="1325"/>
                  </a:lnTo>
                  <a:lnTo>
                    <a:pt x="1706" y="1363"/>
                  </a:lnTo>
                  <a:lnTo>
                    <a:pt x="1732" y="1402"/>
                  </a:lnTo>
                  <a:lnTo>
                    <a:pt x="1758" y="1440"/>
                  </a:lnTo>
                  <a:lnTo>
                    <a:pt x="1783" y="1477"/>
                  </a:lnTo>
                  <a:lnTo>
                    <a:pt x="1806" y="1515"/>
                  </a:lnTo>
                  <a:lnTo>
                    <a:pt x="1829" y="1551"/>
                  </a:lnTo>
                  <a:lnTo>
                    <a:pt x="1850" y="1586"/>
                  </a:lnTo>
                  <a:lnTo>
                    <a:pt x="1871" y="1624"/>
                  </a:lnTo>
                  <a:lnTo>
                    <a:pt x="1892" y="1662"/>
                  </a:lnTo>
                  <a:lnTo>
                    <a:pt x="1912" y="1699"/>
                  </a:lnTo>
                  <a:lnTo>
                    <a:pt x="1930" y="1735"/>
                  </a:lnTo>
                  <a:lnTo>
                    <a:pt x="1947" y="1770"/>
                  </a:lnTo>
                  <a:lnTo>
                    <a:pt x="1962" y="1804"/>
                  </a:lnTo>
                  <a:lnTo>
                    <a:pt x="1976" y="1839"/>
                  </a:lnTo>
                  <a:lnTo>
                    <a:pt x="1988" y="1870"/>
                  </a:lnTo>
                  <a:lnTo>
                    <a:pt x="1988" y="18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2 Marcador de contenido"/>
            <p:cNvSpPr txBox="1">
              <a:spLocks/>
            </p:cNvSpPr>
            <p:nvPr/>
          </p:nvSpPr>
          <p:spPr>
            <a:xfrm>
              <a:off x="2013352" y="2377540"/>
              <a:ext cx="4445000" cy="2419350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3600" dirty="0">
                  <a:latin typeface="+mn-lt"/>
                </a:rPr>
                <a:t>Cognitive errors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3600" dirty="0">
                  <a:latin typeface="+mn-lt"/>
                </a:rPr>
                <a:t>Rituals (helpful and unhelpful)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3600" dirty="0">
                  <a:latin typeface="+mn-lt"/>
                </a:rPr>
                <a:t>Talk about them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3600" dirty="0">
                  <a:latin typeface="+mn-lt"/>
                </a:rPr>
                <a:t>Future V Present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3600" dirty="0">
                  <a:latin typeface="+mn-lt"/>
                </a:rPr>
                <a:t>What if thinking</a:t>
              </a:r>
            </a:p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16640" y="1944153"/>
              <a:ext cx="2789237" cy="831850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Safety</a:t>
            </a:r>
            <a:endParaRPr lang="en-US" b="1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34213" y="1724025"/>
            <a:ext cx="1090612" cy="439738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19459" name="Group 15"/>
          <p:cNvGrpSpPr>
            <a:grpSpLocks/>
          </p:cNvGrpSpPr>
          <p:nvPr/>
        </p:nvGrpSpPr>
        <p:grpSpPr bwMode="auto">
          <a:xfrm>
            <a:off x="1258888" y="1844675"/>
            <a:ext cx="6091237" cy="4214813"/>
            <a:chOff x="1341840" y="1880693"/>
            <a:chExt cx="6090786" cy="4214812"/>
          </a:xfrm>
        </p:grpSpPr>
        <p:grpSp>
          <p:nvGrpSpPr>
            <p:cNvPr id="19461" name="Group 10"/>
            <p:cNvGrpSpPr>
              <a:grpSpLocks/>
            </p:cNvGrpSpPr>
            <p:nvPr/>
          </p:nvGrpSpPr>
          <p:grpSpPr bwMode="auto">
            <a:xfrm>
              <a:off x="1341840" y="1880693"/>
              <a:ext cx="5753100" cy="4214812"/>
              <a:chOff x="1341840" y="1880693"/>
              <a:chExt cx="5753100" cy="4214812"/>
            </a:xfrm>
          </p:grpSpPr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1376762" y="1945781"/>
                <a:ext cx="5681241" cy="4083049"/>
              </a:xfrm>
              <a:custGeom>
                <a:avLst/>
                <a:gdLst/>
                <a:ahLst/>
                <a:cxnLst>
                  <a:cxn ang="0">
                    <a:pos x="11279" y="233"/>
                  </a:cxn>
                  <a:cxn ang="0">
                    <a:pos x="13144" y="321"/>
                  </a:cxn>
                  <a:cxn ang="0">
                    <a:pos x="14696" y="731"/>
                  </a:cxn>
                  <a:cxn ang="0">
                    <a:pos x="15940" y="1412"/>
                  </a:cxn>
                  <a:cxn ang="0">
                    <a:pos x="16877" y="2314"/>
                  </a:cxn>
                  <a:cxn ang="0">
                    <a:pos x="17508" y="3389"/>
                  </a:cxn>
                  <a:cxn ang="0">
                    <a:pos x="17840" y="4588"/>
                  </a:cxn>
                  <a:cxn ang="0">
                    <a:pos x="17874" y="5862"/>
                  </a:cxn>
                  <a:cxn ang="0">
                    <a:pos x="17613" y="7162"/>
                  </a:cxn>
                  <a:cxn ang="0">
                    <a:pos x="17060" y="8438"/>
                  </a:cxn>
                  <a:cxn ang="0">
                    <a:pos x="16217" y="9643"/>
                  </a:cxn>
                  <a:cxn ang="0">
                    <a:pos x="15088" y="10726"/>
                  </a:cxn>
                  <a:cxn ang="0">
                    <a:pos x="13676" y="11637"/>
                  </a:cxn>
                  <a:cxn ang="0">
                    <a:pos x="11984" y="12330"/>
                  </a:cxn>
                  <a:cxn ang="0">
                    <a:pos x="10014" y="12754"/>
                  </a:cxn>
                  <a:cxn ang="0">
                    <a:pos x="7770" y="12860"/>
                  </a:cxn>
                  <a:cxn ang="0">
                    <a:pos x="6279" y="12747"/>
                  </a:cxn>
                  <a:cxn ang="0">
                    <a:pos x="5727" y="12653"/>
                  </a:cxn>
                  <a:cxn ang="0">
                    <a:pos x="5156" y="12520"/>
                  </a:cxn>
                  <a:cxn ang="0">
                    <a:pos x="4574" y="12346"/>
                  </a:cxn>
                  <a:cxn ang="0">
                    <a:pos x="3992" y="12135"/>
                  </a:cxn>
                  <a:cxn ang="0">
                    <a:pos x="3417" y="11884"/>
                  </a:cxn>
                  <a:cxn ang="0">
                    <a:pos x="2857" y="11597"/>
                  </a:cxn>
                  <a:cxn ang="0">
                    <a:pos x="2323" y="11272"/>
                  </a:cxn>
                  <a:cxn ang="0">
                    <a:pos x="1822" y="10910"/>
                  </a:cxn>
                  <a:cxn ang="0">
                    <a:pos x="1364" y="10514"/>
                  </a:cxn>
                  <a:cxn ang="0">
                    <a:pos x="957" y="10081"/>
                  </a:cxn>
                  <a:cxn ang="0">
                    <a:pos x="612" y="9614"/>
                  </a:cxn>
                  <a:cxn ang="0">
                    <a:pos x="334" y="9112"/>
                  </a:cxn>
                  <a:cxn ang="0">
                    <a:pos x="134" y="8577"/>
                  </a:cxn>
                  <a:cxn ang="0">
                    <a:pos x="22" y="8007"/>
                  </a:cxn>
                  <a:cxn ang="0">
                    <a:pos x="3" y="7406"/>
                  </a:cxn>
                  <a:cxn ang="0">
                    <a:pos x="108" y="6632"/>
                  </a:cxn>
                  <a:cxn ang="0">
                    <a:pos x="315" y="5751"/>
                  </a:cxn>
                  <a:cxn ang="0">
                    <a:pos x="599" y="4923"/>
                  </a:cxn>
                  <a:cxn ang="0">
                    <a:pos x="957" y="4151"/>
                  </a:cxn>
                  <a:cxn ang="0">
                    <a:pos x="1383" y="3438"/>
                  </a:cxn>
                  <a:cxn ang="0">
                    <a:pos x="1874" y="2783"/>
                  </a:cxn>
                  <a:cxn ang="0">
                    <a:pos x="2427" y="2193"/>
                  </a:cxn>
                  <a:cxn ang="0">
                    <a:pos x="3036" y="1667"/>
                  </a:cxn>
                  <a:cxn ang="0">
                    <a:pos x="3698" y="1209"/>
                  </a:cxn>
                  <a:cxn ang="0">
                    <a:pos x="4410" y="821"/>
                  </a:cxn>
                  <a:cxn ang="0">
                    <a:pos x="5166" y="504"/>
                  </a:cxn>
                  <a:cxn ang="0">
                    <a:pos x="5965" y="263"/>
                  </a:cxn>
                  <a:cxn ang="0">
                    <a:pos x="6801" y="97"/>
                  </a:cxn>
                  <a:cxn ang="0">
                    <a:pos x="7670" y="12"/>
                  </a:cxn>
                  <a:cxn ang="0">
                    <a:pos x="8568" y="9"/>
                  </a:cxn>
                  <a:cxn ang="0">
                    <a:pos x="9494" y="89"/>
                  </a:cxn>
                  <a:cxn ang="0">
                    <a:pos x="10228" y="324"/>
                  </a:cxn>
                </a:cxnLst>
                <a:rect l="0" t="0" r="r" b="b"/>
                <a:pathLst>
                  <a:path w="17895" h="12860">
                    <a:moveTo>
                      <a:pt x="10228" y="324"/>
                    </a:moveTo>
                    <a:lnTo>
                      <a:pt x="11279" y="233"/>
                    </a:lnTo>
                    <a:lnTo>
                      <a:pt x="12250" y="234"/>
                    </a:lnTo>
                    <a:lnTo>
                      <a:pt x="13144" y="321"/>
                    </a:lnTo>
                    <a:lnTo>
                      <a:pt x="13959" y="490"/>
                    </a:lnTo>
                    <a:lnTo>
                      <a:pt x="14696" y="731"/>
                    </a:lnTo>
                    <a:lnTo>
                      <a:pt x="15357" y="1040"/>
                    </a:lnTo>
                    <a:lnTo>
                      <a:pt x="15940" y="1412"/>
                    </a:lnTo>
                    <a:lnTo>
                      <a:pt x="16446" y="1838"/>
                    </a:lnTo>
                    <a:lnTo>
                      <a:pt x="16877" y="2314"/>
                    </a:lnTo>
                    <a:lnTo>
                      <a:pt x="17230" y="2833"/>
                    </a:lnTo>
                    <a:lnTo>
                      <a:pt x="17508" y="3389"/>
                    </a:lnTo>
                    <a:lnTo>
                      <a:pt x="17712" y="3977"/>
                    </a:lnTo>
                    <a:lnTo>
                      <a:pt x="17840" y="4588"/>
                    </a:lnTo>
                    <a:lnTo>
                      <a:pt x="17895" y="5219"/>
                    </a:lnTo>
                    <a:lnTo>
                      <a:pt x="17874" y="5862"/>
                    </a:lnTo>
                    <a:lnTo>
                      <a:pt x="17780" y="6512"/>
                    </a:lnTo>
                    <a:lnTo>
                      <a:pt x="17613" y="7162"/>
                    </a:lnTo>
                    <a:lnTo>
                      <a:pt x="17373" y="7807"/>
                    </a:lnTo>
                    <a:lnTo>
                      <a:pt x="17060" y="8438"/>
                    </a:lnTo>
                    <a:lnTo>
                      <a:pt x="16675" y="9053"/>
                    </a:lnTo>
                    <a:lnTo>
                      <a:pt x="16217" y="9643"/>
                    </a:lnTo>
                    <a:lnTo>
                      <a:pt x="15689" y="10203"/>
                    </a:lnTo>
                    <a:lnTo>
                      <a:pt x="15088" y="10726"/>
                    </a:lnTo>
                    <a:lnTo>
                      <a:pt x="14418" y="11206"/>
                    </a:lnTo>
                    <a:lnTo>
                      <a:pt x="13676" y="11637"/>
                    </a:lnTo>
                    <a:lnTo>
                      <a:pt x="12865" y="12014"/>
                    </a:lnTo>
                    <a:lnTo>
                      <a:pt x="11984" y="12330"/>
                    </a:lnTo>
                    <a:lnTo>
                      <a:pt x="11034" y="12580"/>
                    </a:lnTo>
                    <a:lnTo>
                      <a:pt x="10014" y="12754"/>
                    </a:lnTo>
                    <a:lnTo>
                      <a:pt x="8926" y="12850"/>
                    </a:lnTo>
                    <a:lnTo>
                      <a:pt x="7770" y="12860"/>
                    </a:lnTo>
                    <a:lnTo>
                      <a:pt x="6545" y="12779"/>
                    </a:lnTo>
                    <a:lnTo>
                      <a:pt x="6279" y="12747"/>
                    </a:lnTo>
                    <a:lnTo>
                      <a:pt x="6006" y="12705"/>
                    </a:lnTo>
                    <a:lnTo>
                      <a:pt x="5727" y="12653"/>
                    </a:lnTo>
                    <a:lnTo>
                      <a:pt x="5443" y="12591"/>
                    </a:lnTo>
                    <a:lnTo>
                      <a:pt x="5156" y="12520"/>
                    </a:lnTo>
                    <a:lnTo>
                      <a:pt x="4866" y="12438"/>
                    </a:lnTo>
                    <a:lnTo>
                      <a:pt x="4574" y="12346"/>
                    </a:lnTo>
                    <a:lnTo>
                      <a:pt x="4283" y="12244"/>
                    </a:lnTo>
                    <a:lnTo>
                      <a:pt x="3992" y="12135"/>
                    </a:lnTo>
                    <a:lnTo>
                      <a:pt x="3702" y="12014"/>
                    </a:lnTo>
                    <a:lnTo>
                      <a:pt x="3417" y="11884"/>
                    </a:lnTo>
                    <a:lnTo>
                      <a:pt x="3134" y="11745"/>
                    </a:lnTo>
                    <a:lnTo>
                      <a:pt x="2857" y="11597"/>
                    </a:lnTo>
                    <a:lnTo>
                      <a:pt x="2585" y="11439"/>
                    </a:lnTo>
                    <a:lnTo>
                      <a:pt x="2323" y="11272"/>
                    </a:lnTo>
                    <a:lnTo>
                      <a:pt x="2068" y="11096"/>
                    </a:lnTo>
                    <a:lnTo>
                      <a:pt x="1822" y="10910"/>
                    </a:lnTo>
                    <a:lnTo>
                      <a:pt x="1587" y="10717"/>
                    </a:lnTo>
                    <a:lnTo>
                      <a:pt x="1364" y="10514"/>
                    </a:lnTo>
                    <a:lnTo>
                      <a:pt x="1154" y="10301"/>
                    </a:lnTo>
                    <a:lnTo>
                      <a:pt x="957" y="10081"/>
                    </a:lnTo>
                    <a:lnTo>
                      <a:pt x="776" y="9852"/>
                    </a:lnTo>
                    <a:lnTo>
                      <a:pt x="612" y="9614"/>
                    </a:lnTo>
                    <a:lnTo>
                      <a:pt x="463" y="9367"/>
                    </a:lnTo>
                    <a:lnTo>
                      <a:pt x="334" y="9112"/>
                    </a:lnTo>
                    <a:lnTo>
                      <a:pt x="223" y="8848"/>
                    </a:lnTo>
                    <a:lnTo>
                      <a:pt x="134" y="8577"/>
                    </a:lnTo>
                    <a:lnTo>
                      <a:pt x="67" y="8296"/>
                    </a:lnTo>
                    <a:lnTo>
                      <a:pt x="22" y="8007"/>
                    </a:lnTo>
                    <a:lnTo>
                      <a:pt x="0" y="7710"/>
                    </a:lnTo>
                    <a:lnTo>
                      <a:pt x="3" y="7406"/>
                    </a:lnTo>
                    <a:lnTo>
                      <a:pt x="34" y="7092"/>
                    </a:lnTo>
                    <a:lnTo>
                      <a:pt x="108" y="6632"/>
                    </a:lnTo>
                    <a:lnTo>
                      <a:pt x="202" y="6185"/>
                    </a:lnTo>
                    <a:lnTo>
                      <a:pt x="315" y="5751"/>
                    </a:lnTo>
                    <a:lnTo>
                      <a:pt x="448" y="5331"/>
                    </a:lnTo>
                    <a:lnTo>
                      <a:pt x="599" y="4923"/>
                    </a:lnTo>
                    <a:lnTo>
                      <a:pt x="769" y="4531"/>
                    </a:lnTo>
                    <a:lnTo>
                      <a:pt x="957" y="4151"/>
                    </a:lnTo>
                    <a:lnTo>
                      <a:pt x="1162" y="3787"/>
                    </a:lnTo>
                    <a:lnTo>
                      <a:pt x="1383" y="3438"/>
                    </a:lnTo>
                    <a:lnTo>
                      <a:pt x="1621" y="3103"/>
                    </a:lnTo>
                    <a:lnTo>
                      <a:pt x="1874" y="2783"/>
                    </a:lnTo>
                    <a:lnTo>
                      <a:pt x="2143" y="2480"/>
                    </a:lnTo>
                    <a:lnTo>
                      <a:pt x="2427" y="2193"/>
                    </a:lnTo>
                    <a:lnTo>
                      <a:pt x="2724" y="1921"/>
                    </a:lnTo>
                    <a:lnTo>
                      <a:pt x="3036" y="1667"/>
                    </a:lnTo>
                    <a:lnTo>
                      <a:pt x="3360" y="1429"/>
                    </a:lnTo>
                    <a:lnTo>
                      <a:pt x="3698" y="1209"/>
                    </a:lnTo>
                    <a:lnTo>
                      <a:pt x="4048" y="1005"/>
                    </a:lnTo>
                    <a:lnTo>
                      <a:pt x="4410" y="821"/>
                    </a:lnTo>
                    <a:lnTo>
                      <a:pt x="4783" y="653"/>
                    </a:lnTo>
                    <a:lnTo>
                      <a:pt x="5166" y="504"/>
                    </a:lnTo>
                    <a:lnTo>
                      <a:pt x="5561" y="374"/>
                    </a:lnTo>
                    <a:lnTo>
                      <a:pt x="5965" y="263"/>
                    </a:lnTo>
                    <a:lnTo>
                      <a:pt x="6378" y="171"/>
                    </a:lnTo>
                    <a:lnTo>
                      <a:pt x="6801" y="97"/>
                    </a:lnTo>
                    <a:lnTo>
                      <a:pt x="7231" y="45"/>
                    </a:lnTo>
                    <a:lnTo>
                      <a:pt x="7670" y="12"/>
                    </a:lnTo>
                    <a:lnTo>
                      <a:pt x="8115" y="0"/>
                    </a:lnTo>
                    <a:lnTo>
                      <a:pt x="8568" y="9"/>
                    </a:lnTo>
                    <a:lnTo>
                      <a:pt x="9028" y="38"/>
                    </a:lnTo>
                    <a:lnTo>
                      <a:pt x="9494" y="89"/>
                    </a:lnTo>
                    <a:lnTo>
                      <a:pt x="9964" y="162"/>
                    </a:lnTo>
                    <a:lnTo>
                      <a:pt x="10228" y="32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6600">
                      <a:shade val="30000"/>
                      <a:satMod val="115000"/>
                    </a:srgbClr>
                  </a:gs>
                  <a:gs pos="50000">
                    <a:srgbClr val="FF6600">
                      <a:shade val="67500"/>
                      <a:satMod val="115000"/>
                    </a:srgbClr>
                  </a:gs>
                  <a:gs pos="100000">
                    <a:srgbClr val="FF66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9525">
                <a:noFill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CO" dirty="0">
                  <a:latin typeface="+mn-lt"/>
                </a:endParaRPr>
              </a:p>
            </p:txBody>
          </p:sp>
          <p:sp>
            <p:nvSpPr>
              <p:cNvPr id="19466" name="Freeform 6"/>
              <p:cNvSpPr>
                <a:spLocks noEditPoints="1"/>
              </p:cNvSpPr>
              <p:nvPr/>
            </p:nvSpPr>
            <p:spPr bwMode="auto">
              <a:xfrm>
                <a:off x="1341840" y="1880693"/>
                <a:ext cx="5753100" cy="4214812"/>
              </a:xfrm>
              <a:custGeom>
                <a:avLst/>
                <a:gdLst>
                  <a:gd name="T0" fmla="*/ 3302635 w 18120"/>
                  <a:gd name="T1" fmla="*/ 66357 h 13275"/>
                  <a:gd name="T2" fmla="*/ 4114164 w 18120"/>
                  <a:gd name="T3" fmla="*/ 65405 h 13275"/>
                  <a:gd name="T4" fmla="*/ 4759642 w 18120"/>
                  <a:gd name="T5" fmla="*/ 240982 h 13275"/>
                  <a:gd name="T6" fmla="*/ 5240020 w 18120"/>
                  <a:gd name="T7" fmla="*/ 558800 h 13275"/>
                  <a:gd name="T8" fmla="*/ 5501005 w 18120"/>
                  <a:gd name="T9" fmla="*/ 879792 h 13275"/>
                  <a:gd name="T10" fmla="*/ 5666105 w 18120"/>
                  <a:gd name="T11" fmla="*/ 1235710 h 13275"/>
                  <a:gd name="T12" fmla="*/ 5745163 w 18120"/>
                  <a:gd name="T13" fmla="*/ 1623695 h 13275"/>
                  <a:gd name="T14" fmla="*/ 5740083 w 18120"/>
                  <a:gd name="T15" fmla="*/ 2015490 h 13275"/>
                  <a:gd name="T16" fmla="*/ 5654993 w 18120"/>
                  <a:gd name="T17" fmla="*/ 2405380 h 13275"/>
                  <a:gd name="T18" fmla="*/ 5490528 w 18120"/>
                  <a:gd name="T19" fmla="*/ 2785745 h 13275"/>
                  <a:gd name="T20" fmla="*/ 5089207 w 18120"/>
                  <a:gd name="T21" fmla="*/ 3321050 h 13275"/>
                  <a:gd name="T22" fmla="*/ 4265294 w 18120"/>
                  <a:gd name="T23" fmla="*/ 3890962 h 13275"/>
                  <a:gd name="T24" fmla="*/ 3119755 w 18120"/>
                  <a:gd name="T25" fmla="*/ 4192587 h 13275"/>
                  <a:gd name="T26" fmla="*/ 2099627 w 18120"/>
                  <a:gd name="T27" fmla="*/ 4184015 h 13275"/>
                  <a:gd name="T28" fmla="*/ 1835150 w 18120"/>
                  <a:gd name="T29" fmla="*/ 4139565 h 13275"/>
                  <a:gd name="T30" fmla="*/ 1392238 w 18120"/>
                  <a:gd name="T31" fmla="*/ 4010977 h 13275"/>
                  <a:gd name="T32" fmla="*/ 955357 w 18120"/>
                  <a:gd name="T33" fmla="*/ 3811270 h 13275"/>
                  <a:gd name="T34" fmla="*/ 557212 w 18120"/>
                  <a:gd name="T35" fmla="*/ 3538855 h 13275"/>
                  <a:gd name="T36" fmla="*/ 232727 w 18120"/>
                  <a:gd name="T37" fmla="*/ 3184842 h 13275"/>
                  <a:gd name="T38" fmla="*/ 37782 w 18120"/>
                  <a:gd name="T39" fmla="*/ 2759075 h 13275"/>
                  <a:gd name="T40" fmla="*/ 7937 w 18120"/>
                  <a:gd name="T41" fmla="*/ 2306002 h 13275"/>
                  <a:gd name="T42" fmla="*/ 28257 w 18120"/>
                  <a:gd name="T43" fmla="*/ 2166937 h 13275"/>
                  <a:gd name="T44" fmla="*/ 197802 w 18120"/>
                  <a:gd name="T45" fmla="*/ 1566545 h 13275"/>
                  <a:gd name="T46" fmla="*/ 505777 w 18120"/>
                  <a:gd name="T47" fmla="*/ 1012190 h 13275"/>
                  <a:gd name="T48" fmla="*/ 927735 w 18120"/>
                  <a:gd name="T49" fmla="*/ 568325 h 13275"/>
                  <a:gd name="T50" fmla="*/ 1444625 w 18120"/>
                  <a:gd name="T51" fmla="*/ 246380 h 13275"/>
                  <a:gd name="T52" fmla="*/ 2041207 w 18120"/>
                  <a:gd name="T53" fmla="*/ 53975 h 13275"/>
                  <a:gd name="T54" fmla="*/ 2700973 w 18120"/>
                  <a:gd name="T55" fmla="*/ 1587 h 13275"/>
                  <a:gd name="T56" fmla="*/ 3133725 w 18120"/>
                  <a:gd name="T57" fmla="*/ 42863 h 13275"/>
                  <a:gd name="T58" fmla="*/ 2498407 w 18120"/>
                  <a:gd name="T59" fmla="*/ 133032 h 13275"/>
                  <a:gd name="T60" fmla="*/ 1923732 w 18120"/>
                  <a:gd name="T61" fmla="*/ 219392 h 13275"/>
                  <a:gd name="T62" fmla="*/ 1403668 w 18120"/>
                  <a:gd name="T63" fmla="*/ 415925 h 13275"/>
                  <a:gd name="T64" fmla="*/ 933132 w 18120"/>
                  <a:gd name="T65" fmla="*/ 730885 h 13275"/>
                  <a:gd name="T66" fmla="*/ 528637 w 18120"/>
                  <a:gd name="T67" fmla="*/ 1176972 h 13275"/>
                  <a:gd name="T68" fmla="*/ 237807 w 18120"/>
                  <a:gd name="T69" fmla="*/ 1730057 h 13275"/>
                  <a:gd name="T70" fmla="*/ 93027 w 18120"/>
                  <a:gd name="T71" fmla="*/ 2271395 h 13275"/>
                  <a:gd name="T72" fmla="*/ 75247 w 18120"/>
                  <a:gd name="T73" fmla="*/ 2398395 h 13275"/>
                  <a:gd name="T74" fmla="*/ 115570 w 18120"/>
                  <a:gd name="T75" fmla="*/ 2804478 h 13275"/>
                  <a:gd name="T76" fmla="*/ 300990 w 18120"/>
                  <a:gd name="T77" fmla="*/ 3158490 h 13275"/>
                  <a:gd name="T78" fmla="*/ 595947 w 18120"/>
                  <a:gd name="T79" fmla="*/ 3458845 h 13275"/>
                  <a:gd name="T80" fmla="*/ 982662 w 18120"/>
                  <a:gd name="T81" fmla="*/ 3711257 h 13275"/>
                  <a:gd name="T82" fmla="*/ 1414463 w 18120"/>
                  <a:gd name="T83" fmla="*/ 3899852 h 13275"/>
                  <a:gd name="T84" fmla="*/ 1849755 w 18120"/>
                  <a:gd name="T85" fmla="*/ 4019550 h 13275"/>
                  <a:gd name="T86" fmla="*/ 2076450 w 18120"/>
                  <a:gd name="T87" fmla="*/ 4055110 h 13275"/>
                  <a:gd name="T88" fmla="*/ 3208337 w 18120"/>
                  <a:gd name="T89" fmla="*/ 4048442 h 13275"/>
                  <a:gd name="T90" fmla="*/ 4313872 w 18120"/>
                  <a:gd name="T91" fmla="*/ 3718560 h 13275"/>
                  <a:gd name="T92" fmla="*/ 5098732 w 18120"/>
                  <a:gd name="T93" fmla="*/ 3133725 h 13275"/>
                  <a:gd name="T94" fmla="*/ 5449253 w 18120"/>
                  <a:gd name="T95" fmla="*/ 2639378 h 13275"/>
                  <a:gd name="T96" fmla="*/ 5600700 w 18120"/>
                  <a:gd name="T97" fmla="*/ 2273300 h 13275"/>
                  <a:gd name="T98" fmla="*/ 5675948 w 18120"/>
                  <a:gd name="T99" fmla="*/ 1903095 h 13275"/>
                  <a:gd name="T100" fmla="*/ 5674043 w 18120"/>
                  <a:gd name="T101" fmla="*/ 1547812 h 13275"/>
                  <a:gd name="T102" fmla="*/ 5598478 w 18120"/>
                  <a:gd name="T103" fmla="*/ 1220470 h 13275"/>
                  <a:gd name="T104" fmla="*/ 5449253 w 18120"/>
                  <a:gd name="T105" fmla="*/ 920432 h 13275"/>
                  <a:gd name="T106" fmla="*/ 5181599 w 18120"/>
                  <a:gd name="T107" fmla="*/ 618490 h 13275"/>
                  <a:gd name="T108" fmla="*/ 4564379 w 18120"/>
                  <a:gd name="T109" fmla="*/ 283527 h 13275"/>
                  <a:gd name="T110" fmla="*/ 3704590 w 18120"/>
                  <a:gd name="T111" fmla="*/ 170815 h 13275"/>
                  <a:gd name="T112" fmla="*/ 2599372 w 18120"/>
                  <a:gd name="T113" fmla="*/ 339408 h 13275"/>
                  <a:gd name="T114" fmla="*/ 2567305 w 18120"/>
                  <a:gd name="T115" fmla="*/ 317500 h 13275"/>
                  <a:gd name="T116" fmla="*/ 2545080 w 18120"/>
                  <a:gd name="T117" fmla="*/ 257175 h 13275"/>
                  <a:gd name="T118" fmla="*/ 2552700 w 18120"/>
                  <a:gd name="T119" fmla="*/ 213677 h 13275"/>
                  <a:gd name="T120" fmla="*/ 2713038 w 18120"/>
                  <a:gd name="T121" fmla="*/ 171450 h 1327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8120"/>
                  <a:gd name="T184" fmla="*/ 0 h 13275"/>
                  <a:gd name="T185" fmla="*/ 18120 w 18120"/>
                  <a:gd name="T186" fmla="*/ 13275 h 1327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8120" h="13275">
                    <a:moveTo>
                      <a:pt x="10027" y="162"/>
                    </a:moveTo>
                    <a:lnTo>
                      <a:pt x="10038" y="165"/>
                    </a:lnTo>
                    <a:lnTo>
                      <a:pt x="10050" y="170"/>
                    </a:lnTo>
                    <a:lnTo>
                      <a:pt x="10061" y="178"/>
                    </a:lnTo>
                    <a:lnTo>
                      <a:pt x="10072" y="188"/>
                    </a:lnTo>
                    <a:lnTo>
                      <a:pt x="10084" y="199"/>
                    </a:lnTo>
                    <a:lnTo>
                      <a:pt x="10095" y="213"/>
                    </a:lnTo>
                    <a:lnTo>
                      <a:pt x="10106" y="228"/>
                    </a:lnTo>
                    <a:lnTo>
                      <a:pt x="10118" y="245"/>
                    </a:lnTo>
                    <a:lnTo>
                      <a:pt x="10402" y="209"/>
                    </a:lnTo>
                    <a:lnTo>
                      <a:pt x="10682" y="180"/>
                    </a:lnTo>
                    <a:lnTo>
                      <a:pt x="10955" y="159"/>
                    </a:lnTo>
                    <a:lnTo>
                      <a:pt x="11224" y="143"/>
                    </a:lnTo>
                    <a:lnTo>
                      <a:pt x="11487" y="134"/>
                    </a:lnTo>
                    <a:lnTo>
                      <a:pt x="11745" y="131"/>
                    </a:lnTo>
                    <a:lnTo>
                      <a:pt x="11999" y="134"/>
                    </a:lnTo>
                    <a:lnTo>
                      <a:pt x="12247" y="143"/>
                    </a:lnTo>
                    <a:lnTo>
                      <a:pt x="12489" y="159"/>
                    </a:lnTo>
                    <a:lnTo>
                      <a:pt x="12726" y="179"/>
                    </a:lnTo>
                    <a:lnTo>
                      <a:pt x="12958" y="206"/>
                    </a:lnTo>
                    <a:lnTo>
                      <a:pt x="13185" y="238"/>
                    </a:lnTo>
                    <a:lnTo>
                      <a:pt x="13407" y="275"/>
                    </a:lnTo>
                    <a:lnTo>
                      <a:pt x="13623" y="318"/>
                    </a:lnTo>
                    <a:lnTo>
                      <a:pt x="13833" y="366"/>
                    </a:lnTo>
                    <a:lnTo>
                      <a:pt x="14040" y="419"/>
                    </a:lnTo>
                    <a:lnTo>
                      <a:pt x="14240" y="478"/>
                    </a:lnTo>
                    <a:lnTo>
                      <a:pt x="14436" y="541"/>
                    </a:lnTo>
                    <a:lnTo>
                      <a:pt x="14625" y="609"/>
                    </a:lnTo>
                    <a:lnTo>
                      <a:pt x="14811" y="682"/>
                    </a:lnTo>
                    <a:lnTo>
                      <a:pt x="14991" y="759"/>
                    </a:lnTo>
                    <a:lnTo>
                      <a:pt x="15165" y="840"/>
                    </a:lnTo>
                    <a:lnTo>
                      <a:pt x="15334" y="926"/>
                    </a:lnTo>
                    <a:lnTo>
                      <a:pt x="15498" y="1017"/>
                    </a:lnTo>
                    <a:lnTo>
                      <a:pt x="15658" y="1112"/>
                    </a:lnTo>
                    <a:lnTo>
                      <a:pt x="15812" y="1211"/>
                    </a:lnTo>
                    <a:lnTo>
                      <a:pt x="15960" y="1312"/>
                    </a:lnTo>
                    <a:lnTo>
                      <a:pt x="16104" y="1419"/>
                    </a:lnTo>
                    <a:lnTo>
                      <a:pt x="16242" y="1530"/>
                    </a:lnTo>
                    <a:lnTo>
                      <a:pt x="16376" y="1643"/>
                    </a:lnTo>
                    <a:lnTo>
                      <a:pt x="16504" y="1760"/>
                    </a:lnTo>
                    <a:lnTo>
                      <a:pt x="16627" y="1881"/>
                    </a:lnTo>
                    <a:lnTo>
                      <a:pt x="16716" y="1973"/>
                    </a:lnTo>
                    <a:lnTo>
                      <a:pt x="16802" y="2068"/>
                    </a:lnTo>
                    <a:lnTo>
                      <a:pt x="16884" y="2163"/>
                    </a:lnTo>
                    <a:lnTo>
                      <a:pt x="16965" y="2260"/>
                    </a:lnTo>
                    <a:lnTo>
                      <a:pt x="17043" y="2360"/>
                    </a:lnTo>
                    <a:lnTo>
                      <a:pt x="17118" y="2460"/>
                    </a:lnTo>
                    <a:lnTo>
                      <a:pt x="17190" y="2563"/>
                    </a:lnTo>
                    <a:lnTo>
                      <a:pt x="17259" y="2666"/>
                    </a:lnTo>
                    <a:lnTo>
                      <a:pt x="17326" y="2771"/>
                    </a:lnTo>
                    <a:lnTo>
                      <a:pt x="17391" y="2877"/>
                    </a:lnTo>
                    <a:lnTo>
                      <a:pt x="17452" y="2985"/>
                    </a:lnTo>
                    <a:lnTo>
                      <a:pt x="17511" y="3094"/>
                    </a:lnTo>
                    <a:lnTo>
                      <a:pt x="17567" y="3205"/>
                    </a:lnTo>
                    <a:lnTo>
                      <a:pt x="17621" y="3317"/>
                    </a:lnTo>
                    <a:lnTo>
                      <a:pt x="17670" y="3429"/>
                    </a:lnTo>
                    <a:lnTo>
                      <a:pt x="17719" y="3543"/>
                    </a:lnTo>
                    <a:lnTo>
                      <a:pt x="17763" y="3659"/>
                    </a:lnTo>
                    <a:lnTo>
                      <a:pt x="17806" y="3774"/>
                    </a:lnTo>
                    <a:lnTo>
                      <a:pt x="17846" y="3892"/>
                    </a:lnTo>
                    <a:lnTo>
                      <a:pt x="17883" y="4011"/>
                    </a:lnTo>
                    <a:lnTo>
                      <a:pt x="17917" y="4130"/>
                    </a:lnTo>
                    <a:lnTo>
                      <a:pt x="17949" y="4250"/>
                    </a:lnTo>
                    <a:lnTo>
                      <a:pt x="17978" y="4371"/>
                    </a:lnTo>
                    <a:lnTo>
                      <a:pt x="18004" y="4493"/>
                    </a:lnTo>
                    <a:lnTo>
                      <a:pt x="18028" y="4616"/>
                    </a:lnTo>
                    <a:lnTo>
                      <a:pt x="18049" y="4739"/>
                    </a:lnTo>
                    <a:lnTo>
                      <a:pt x="18067" y="4864"/>
                    </a:lnTo>
                    <a:lnTo>
                      <a:pt x="18083" y="4988"/>
                    </a:lnTo>
                    <a:lnTo>
                      <a:pt x="18095" y="5114"/>
                    </a:lnTo>
                    <a:lnTo>
                      <a:pt x="18105" y="5240"/>
                    </a:lnTo>
                    <a:lnTo>
                      <a:pt x="18113" y="5366"/>
                    </a:lnTo>
                    <a:lnTo>
                      <a:pt x="18118" y="5493"/>
                    </a:lnTo>
                    <a:lnTo>
                      <a:pt x="18120" y="5614"/>
                    </a:lnTo>
                    <a:lnTo>
                      <a:pt x="18120" y="5737"/>
                    </a:lnTo>
                    <a:lnTo>
                      <a:pt x="18117" y="5858"/>
                    </a:lnTo>
                    <a:lnTo>
                      <a:pt x="18111" y="5980"/>
                    </a:lnTo>
                    <a:lnTo>
                      <a:pt x="18103" y="6104"/>
                    </a:lnTo>
                    <a:lnTo>
                      <a:pt x="18093" y="6226"/>
                    </a:lnTo>
                    <a:lnTo>
                      <a:pt x="18079" y="6348"/>
                    </a:lnTo>
                    <a:lnTo>
                      <a:pt x="18063" y="6472"/>
                    </a:lnTo>
                    <a:lnTo>
                      <a:pt x="18045" y="6594"/>
                    </a:lnTo>
                    <a:lnTo>
                      <a:pt x="18025" y="6717"/>
                    </a:lnTo>
                    <a:lnTo>
                      <a:pt x="18002" y="6840"/>
                    </a:lnTo>
                    <a:lnTo>
                      <a:pt x="17976" y="6963"/>
                    </a:lnTo>
                    <a:lnTo>
                      <a:pt x="17948" y="7085"/>
                    </a:lnTo>
                    <a:lnTo>
                      <a:pt x="17917" y="7209"/>
                    </a:lnTo>
                    <a:lnTo>
                      <a:pt x="17884" y="7331"/>
                    </a:lnTo>
                    <a:lnTo>
                      <a:pt x="17849" y="7453"/>
                    </a:lnTo>
                    <a:lnTo>
                      <a:pt x="17811" y="7576"/>
                    </a:lnTo>
                    <a:lnTo>
                      <a:pt x="17770" y="7697"/>
                    </a:lnTo>
                    <a:lnTo>
                      <a:pt x="17727" y="7818"/>
                    </a:lnTo>
                    <a:lnTo>
                      <a:pt x="17682" y="7939"/>
                    </a:lnTo>
                    <a:lnTo>
                      <a:pt x="17634" y="8060"/>
                    </a:lnTo>
                    <a:lnTo>
                      <a:pt x="17583" y="8180"/>
                    </a:lnTo>
                    <a:lnTo>
                      <a:pt x="17530" y="8300"/>
                    </a:lnTo>
                    <a:lnTo>
                      <a:pt x="17474" y="8419"/>
                    </a:lnTo>
                    <a:lnTo>
                      <a:pt x="17417" y="8538"/>
                    </a:lnTo>
                    <a:lnTo>
                      <a:pt x="17357" y="8656"/>
                    </a:lnTo>
                    <a:lnTo>
                      <a:pt x="17293" y="8774"/>
                    </a:lnTo>
                    <a:lnTo>
                      <a:pt x="17228" y="8890"/>
                    </a:lnTo>
                    <a:lnTo>
                      <a:pt x="17160" y="9007"/>
                    </a:lnTo>
                    <a:lnTo>
                      <a:pt x="17089" y="9123"/>
                    </a:lnTo>
                    <a:lnTo>
                      <a:pt x="17017" y="9237"/>
                    </a:lnTo>
                    <a:lnTo>
                      <a:pt x="16941" y="9350"/>
                    </a:lnTo>
                    <a:lnTo>
                      <a:pt x="16780" y="9580"/>
                    </a:lnTo>
                    <a:lnTo>
                      <a:pt x="16608" y="9806"/>
                    </a:lnTo>
                    <a:lnTo>
                      <a:pt x="16426" y="10030"/>
                    </a:lnTo>
                    <a:lnTo>
                      <a:pt x="16232" y="10247"/>
                    </a:lnTo>
                    <a:lnTo>
                      <a:pt x="16029" y="10460"/>
                    </a:lnTo>
                    <a:lnTo>
                      <a:pt x="15815" y="10668"/>
                    </a:lnTo>
                    <a:lnTo>
                      <a:pt x="15592" y="10871"/>
                    </a:lnTo>
                    <a:lnTo>
                      <a:pt x="15358" y="11067"/>
                    </a:lnTo>
                    <a:lnTo>
                      <a:pt x="15114" y="11258"/>
                    </a:lnTo>
                    <a:lnTo>
                      <a:pt x="14860" y="11442"/>
                    </a:lnTo>
                    <a:lnTo>
                      <a:pt x="14595" y="11619"/>
                    </a:lnTo>
                    <a:lnTo>
                      <a:pt x="14319" y="11789"/>
                    </a:lnTo>
                    <a:lnTo>
                      <a:pt x="14035" y="11952"/>
                    </a:lnTo>
                    <a:lnTo>
                      <a:pt x="13739" y="12108"/>
                    </a:lnTo>
                    <a:lnTo>
                      <a:pt x="13434" y="12255"/>
                    </a:lnTo>
                    <a:lnTo>
                      <a:pt x="13119" y="12394"/>
                    </a:lnTo>
                    <a:lnTo>
                      <a:pt x="12793" y="12523"/>
                    </a:lnTo>
                    <a:lnTo>
                      <a:pt x="12456" y="12644"/>
                    </a:lnTo>
                    <a:lnTo>
                      <a:pt x="12111" y="12755"/>
                    </a:lnTo>
                    <a:lnTo>
                      <a:pt x="11755" y="12856"/>
                    </a:lnTo>
                    <a:lnTo>
                      <a:pt x="11390" y="12948"/>
                    </a:lnTo>
                    <a:lnTo>
                      <a:pt x="11014" y="13028"/>
                    </a:lnTo>
                    <a:lnTo>
                      <a:pt x="10627" y="13098"/>
                    </a:lnTo>
                    <a:lnTo>
                      <a:pt x="10231" y="13157"/>
                    </a:lnTo>
                    <a:lnTo>
                      <a:pt x="9826" y="13205"/>
                    </a:lnTo>
                    <a:lnTo>
                      <a:pt x="9410" y="13241"/>
                    </a:lnTo>
                    <a:lnTo>
                      <a:pt x="8984" y="13264"/>
                    </a:lnTo>
                    <a:lnTo>
                      <a:pt x="8548" y="13275"/>
                    </a:lnTo>
                    <a:lnTo>
                      <a:pt x="8103" y="13273"/>
                    </a:lnTo>
                    <a:lnTo>
                      <a:pt x="7648" y="13258"/>
                    </a:lnTo>
                    <a:lnTo>
                      <a:pt x="7182" y="13230"/>
                    </a:lnTo>
                    <a:lnTo>
                      <a:pt x="6707" y="13188"/>
                    </a:lnTo>
                    <a:lnTo>
                      <a:pt x="6676" y="13184"/>
                    </a:lnTo>
                    <a:lnTo>
                      <a:pt x="6644" y="13181"/>
                    </a:lnTo>
                    <a:lnTo>
                      <a:pt x="6613" y="13178"/>
                    </a:lnTo>
                    <a:lnTo>
                      <a:pt x="6581" y="13173"/>
                    </a:lnTo>
                    <a:lnTo>
                      <a:pt x="6548" y="13170"/>
                    </a:lnTo>
                    <a:lnTo>
                      <a:pt x="6514" y="13165"/>
                    </a:lnTo>
                    <a:lnTo>
                      <a:pt x="6481" y="13161"/>
                    </a:lnTo>
                    <a:lnTo>
                      <a:pt x="6447" y="13156"/>
                    </a:lnTo>
                    <a:lnTo>
                      <a:pt x="6316" y="13137"/>
                    </a:lnTo>
                    <a:lnTo>
                      <a:pt x="6185" y="13116"/>
                    </a:lnTo>
                    <a:lnTo>
                      <a:pt x="6051" y="13093"/>
                    </a:lnTo>
                    <a:lnTo>
                      <a:pt x="5916" y="13067"/>
                    </a:lnTo>
                    <a:lnTo>
                      <a:pt x="5780" y="13038"/>
                    </a:lnTo>
                    <a:lnTo>
                      <a:pt x="5643" y="13008"/>
                    </a:lnTo>
                    <a:lnTo>
                      <a:pt x="5505" y="12976"/>
                    </a:lnTo>
                    <a:lnTo>
                      <a:pt x="5367" y="12941"/>
                    </a:lnTo>
                    <a:lnTo>
                      <a:pt x="5228" y="12904"/>
                    </a:lnTo>
                    <a:lnTo>
                      <a:pt x="5087" y="12864"/>
                    </a:lnTo>
                    <a:lnTo>
                      <a:pt x="4947" y="12822"/>
                    </a:lnTo>
                    <a:lnTo>
                      <a:pt x="4806" y="12778"/>
                    </a:lnTo>
                    <a:lnTo>
                      <a:pt x="4666" y="12731"/>
                    </a:lnTo>
                    <a:lnTo>
                      <a:pt x="4525" y="12684"/>
                    </a:lnTo>
                    <a:lnTo>
                      <a:pt x="4385" y="12633"/>
                    </a:lnTo>
                    <a:lnTo>
                      <a:pt x="4245" y="12580"/>
                    </a:lnTo>
                    <a:lnTo>
                      <a:pt x="4104" y="12524"/>
                    </a:lnTo>
                    <a:lnTo>
                      <a:pt x="3964" y="12468"/>
                    </a:lnTo>
                    <a:lnTo>
                      <a:pt x="3826" y="12408"/>
                    </a:lnTo>
                    <a:lnTo>
                      <a:pt x="3686" y="12346"/>
                    </a:lnTo>
                    <a:lnTo>
                      <a:pt x="3549" y="12282"/>
                    </a:lnTo>
                    <a:lnTo>
                      <a:pt x="3412" y="12216"/>
                    </a:lnTo>
                    <a:lnTo>
                      <a:pt x="3276" y="12147"/>
                    </a:lnTo>
                    <a:lnTo>
                      <a:pt x="3143" y="12077"/>
                    </a:lnTo>
                    <a:lnTo>
                      <a:pt x="3009" y="12004"/>
                    </a:lnTo>
                    <a:lnTo>
                      <a:pt x="2877" y="11930"/>
                    </a:lnTo>
                    <a:lnTo>
                      <a:pt x="2746" y="11853"/>
                    </a:lnTo>
                    <a:lnTo>
                      <a:pt x="2618" y="11775"/>
                    </a:lnTo>
                    <a:lnTo>
                      <a:pt x="2492" y="11693"/>
                    </a:lnTo>
                    <a:lnTo>
                      <a:pt x="2367" y="11609"/>
                    </a:lnTo>
                    <a:lnTo>
                      <a:pt x="2243" y="11524"/>
                    </a:lnTo>
                    <a:lnTo>
                      <a:pt x="2122" y="11437"/>
                    </a:lnTo>
                    <a:lnTo>
                      <a:pt x="1998" y="11342"/>
                    </a:lnTo>
                    <a:lnTo>
                      <a:pt x="1875" y="11246"/>
                    </a:lnTo>
                    <a:lnTo>
                      <a:pt x="1755" y="11146"/>
                    </a:lnTo>
                    <a:lnTo>
                      <a:pt x="1639" y="11045"/>
                    </a:lnTo>
                    <a:lnTo>
                      <a:pt x="1524" y="10941"/>
                    </a:lnTo>
                    <a:lnTo>
                      <a:pt x="1413" y="10836"/>
                    </a:lnTo>
                    <a:lnTo>
                      <a:pt x="1306" y="10727"/>
                    </a:lnTo>
                    <a:lnTo>
                      <a:pt x="1200" y="10616"/>
                    </a:lnTo>
                    <a:lnTo>
                      <a:pt x="1100" y="10504"/>
                    </a:lnTo>
                    <a:lnTo>
                      <a:pt x="1002" y="10389"/>
                    </a:lnTo>
                    <a:lnTo>
                      <a:pt x="908" y="10272"/>
                    </a:lnTo>
                    <a:lnTo>
                      <a:pt x="819" y="10152"/>
                    </a:lnTo>
                    <a:lnTo>
                      <a:pt x="733" y="10031"/>
                    </a:lnTo>
                    <a:lnTo>
                      <a:pt x="651" y="9906"/>
                    </a:lnTo>
                    <a:lnTo>
                      <a:pt x="573" y="9779"/>
                    </a:lnTo>
                    <a:lnTo>
                      <a:pt x="499" y="9651"/>
                    </a:lnTo>
                    <a:lnTo>
                      <a:pt x="430" y="9521"/>
                    </a:lnTo>
                    <a:lnTo>
                      <a:pt x="367" y="9388"/>
                    </a:lnTo>
                    <a:lnTo>
                      <a:pt x="307" y="9253"/>
                    </a:lnTo>
                    <a:lnTo>
                      <a:pt x="253" y="9115"/>
                    </a:lnTo>
                    <a:lnTo>
                      <a:pt x="203" y="8975"/>
                    </a:lnTo>
                    <a:lnTo>
                      <a:pt x="159" y="8834"/>
                    </a:lnTo>
                    <a:lnTo>
                      <a:pt x="119" y="8690"/>
                    </a:lnTo>
                    <a:lnTo>
                      <a:pt x="85" y="8544"/>
                    </a:lnTo>
                    <a:lnTo>
                      <a:pt x="57" y="8396"/>
                    </a:lnTo>
                    <a:lnTo>
                      <a:pt x="33" y="8245"/>
                    </a:lnTo>
                    <a:lnTo>
                      <a:pt x="16" y="8092"/>
                    </a:lnTo>
                    <a:lnTo>
                      <a:pt x="6" y="7937"/>
                    </a:lnTo>
                    <a:lnTo>
                      <a:pt x="0" y="7780"/>
                    </a:lnTo>
                    <a:lnTo>
                      <a:pt x="1" y="7621"/>
                    </a:lnTo>
                    <a:lnTo>
                      <a:pt x="8" y="7459"/>
                    </a:lnTo>
                    <a:lnTo>
                      <a:pt x="22" y="7296"/>
                    </a:lnTo>
                    <a:lnTo>
                      <a:pt x="25" y="7263"/>
                    </a:lnTo>
                    <a:lnTo>
                      <a:pt x="29" y="7229"/>
                    </a:lnTo>
                    <a:lnTo>
                      <a:pt x="34" y="7195"/>
                    </a:lnTo>
                    <a:lnTo>
                      <a:pt x="39" y="7161"/>
                    </a:lnTo>
                    <a:lnTo>
                      <a:pt x="45" y="7113"/>
                    </a:lnTo>
                    <a:lnTo>
                      <a:pt x="52" y="7065"/>
                    </a:lnTo>
                    <a:lnTo>
                      <a:pt x="59" y="7016"/>
                    </a:lnTo>
                    <a:lnTo>
                      <a:pt x="66" y="6969"/>
                    </a:lnTo>
                    <a:lnTo>
                      <a:pt x="74" y="6921"/>
                    </a:lnTo>
                    <a:lnTo>
                      <a:pt x="82" y="6872"/>
                    </a:lnTo>
                    <a:lnTo>
                      <a:pt x="89" y="6825"/>
                    </a:lnTo>
                    <a:lnTo>
                      <a:pt x="99" y="6777"/>
                    </a:lnTo>
                    <a:lnTo>
                      <a:pt x="139" y="6560"/>
                    </a:lnTo>
                    <a:lnTo>
                      <a:pt x="183" y="6347"/>
                    </a:lnTo>
                    <a:lnTo>
                      <a:pt x="233" y="6135"/>
                    </a:lnTo>
                    <a:lnTo>
                      <a:pt x="288" y="5928"/>
                    </a:lnTo>
                    <a:lnTo>
                      <a:pt x="347" y="5723"/>
                    </a:lnTo>
                    <a:lnTo>
                      <a:pt x="409" y="5520"/>
                    </a:lnTo>
                    <a:lnTo>
                      <a:pt x="476" y="5322"/>
                    </a:lnTo>
                    <a:lnTo>
                      <a:pt x="547" y="5126"/>
                    </a:lnTo>
                    <a:lnTo>
                      <a:pt x="623" y="4934"/>
                    </a:lnTo>
                    <a:lnTo>
                      <a:pt x="702" y="4744"/>
                    </a:lnTo>
                    <a:lnTo>
                      <a:pt x="786" y="4558"/>
                    </a:lnTo>
                    <a:lnTo>
                      <a:pt x="873" y="4374"/>
                    </a:lnTo>
                    <a:lnTo>
                      <a:pt x="965" y="4196"/>
                    </a:lnTo>
                    <a:lnTo>
                      <a:pt x="1060" y="4019"/>
                    </a:lnTo>
                    <a:lnTo>
                      <a:pt x="1160" y="3846"/>
                    </a:lnTo>
                    <a:lnTo>
                      <a:pt x="1263" y="3676"/>
                    </a:lnTo>
                    <a:lnTo>
                      <a:pt x="1369" y="3509"/>
                    </a:lnTo>
                    <a:lnTo>
                      <a:pt x="1479" y="3347"/>
                    </a:lnTo>
                    <a:lnTo>
                      <a:pt x="1593" y="3188"/>
                    </a:lnTo>
                    <a:lnTo>
                      <a:pt x="1711" y="3031"/>
                    </a:lnTo>
                    <a:lnTo>
                      <a:pt x="1832" y="2879"/>
                    </a:lnTo>
                    <a:lnTo>
                      <a:pt x="1957" y="2730"/>
                    </a:lnTo>
                    <a:lnTo>
                      <a:pt x="2085" y="2585"/>
                    </a:lnTo>
                    <a:lnTo>
                      <a:pt x="2216" y="2444"/>
                    </a:lnTo>
                    <a:lnTo>
                      <a:pt x="2351" y="2306"/>
                    </a:lnTo>
                    <a:lnTo>
                      <a:pt x="2488" y="2171"/>
                    </a:lnTo>
                    <a:lnTo>
                      <a:pt x="2630" y="2041"/>
                    </a:lnTo>
                    <a:lnTo>
                      <a:pt x="2773" y="1914"/>
                    </a:lnTo>
                    <a:lnTo>
                      <a:pt x="2922" y="1790"/>
                    </a:lnTo>
                    <a:lnTo>
                      <a:pt x="3071" y="1671"/>
                    </a:lnTo>
                    <a:lnTo>
                      <a:pt x="3225" y="1556"/>
                    </a:lnTo>
                    <a:lnTo>
                      <a:pt x="3382" y="1444"/>
                    </a:lnTo>
                    <a:lnTo>
                      <a:pt x="3540" y="1336"/>
                    </a:lnTo>
                    <a:lnTo>
                      <a:pt x="3702" y="1233"/>
                    </a:lnTo>
                    <a:lnTo>
                      <a:pt x="3866" y="1134"/>
                    </a:lnTo>
                    <a:lnTo>
                      <a:pt x="4033" y="1038"/>
                    </a:lnTo>
                    <a:lnTo>
                      <a:pt x="4203" y="947"/>
                    </a:lnTo>
                    <a:lnTo>
                      <a:pt x="4375" y="859"/>
                    </a:lnTo>
                    <a:lnTo>
                      <a:pt x="4550" y="776"/>
                    </a:lnTo>
                    <a:lnTo>
                      <a:pt x="4728" y="696"/>
                    </a:lnTo>
                    <a:lnTo>
                      <a:pt x="4907" y="621"/>
                    </a:lnTo>
                    <a:lnTo>
                      <a:pt x="5089" y="549"/>
                    </a:lnTo>
                    <a:lnTo>
                      <a:pt x="5274" y="482"/>
                    </a:lnTo>
                    <a:lnTo>
                      <a:pt x="5462" y="420"/>
                    </a:lnTo>
                    <a:lnTo>
                      <a:pt x="5651" y="361"/>
                    </a:lnTo>
                    <a:lnTo>
                      <a:pt x="5843" y="307"/>
                    </a:lnTo>
                    <a:lnTo>
                      <a:pt x="6036" y="257"/>
                    </a:lnTo>
                    <a:lnTo>
                      <a:pt x="6231" y="212"/>
                    </a:lnTo>
                    <a:lnTo>
                      <a:pt x="6429" y="170"/>
                    </a:lnTo>
                    <a:lnTo>
                      <a:pt x="6629" y="134"/>
                    </a:lnTo>
                    <a:lnTo>
                      <a:pt x="6831" y="101"/>
                    </a:lnTo>
                    <a:lnTo>
                      <a:pt x="7034" y="72"/>
                    </a:lnTo>
                    <a:lnTo>
                      <a:pt x="7240" y="49"/>
                    </a:lnTo>
                    <a:lnTo>
                      <a:pt x="7447" y="31"/>
                    </a:lnTo>
                    <a:lnTo>
                      <a:pt x="7656" y="16"/>
                    </a:lnTo>
                    <a:lnTo>
                      <a:pt x="7866" y="6"/>
                    </a:lnTo>
                    <a:lnTo>
                      <a:pt x="8079" y="1"/>
                    </a:lnTo>
                    <a:lnTo>
                      <a:pt x="8292" y="0"/>
                    </a:lnTo>
                    <a:lnTo>
                      <a:pt x="8507" y="5"/>
                    </a:lnTo>
                    <a:lnTo>
                      <a:pt x="8725" y="12"/>
                    </a:lnTo>
                    <a:lnTo>
                      <a:pt x="8943" y="26"/>
                    </a:lnTo>
                    <a:lnTo>
                      <a:pt x="9163" y="45"/>
                    </a:lnTo>
                    <a:lnTo>
                      <a:pt x="9384" y="68"/>
                    </a:lnTo>
                    <a:lnTo>
                      <a:pt x="9606" y="96"/>
                    </a:lnTo>
                    <a:lnTo>
                      <a:pt x="9659" y="103"/>
                    </a:lnTo>
                    <a:lnTo>
                      <a:pt x="9711" y="111"/>
                    </a:lnTo>
                    <a:lnTo>
                      <a:pt x="9764" y="119"/>
                    </a:lnTo>
                    <a:lnTo>
                      <a:pt x="9818" y="127"/>
                    </a:lnTo>
                    <a:lnTo>
                      <a:pt x="9870" y="135"/>
                    </a:lnTo>
                    <a:lnTo>
                      <a:pt x="9923" y="144"/>
                    </a:lnTo>
                    <a:lnTo>
                      <a:pt x="9975" y="153"/>
                    </a:lnTo>
                    <a:lnTo>
                      <a:pt x="10027" y="162"/>
                    </a:lnTo>
                    <a:close/>
                    <a:moveTo>
                      <a:pt x="9020" y="433"/>
                    </a:moveTo>
                    <a:lnTo>
                      <a:pt x="8826" y="421"/>
                    </a:lnTo>
                    <a:lnTo>
                      <a:pt x="8632" y="413"/>
                    </a:lnTo>
                    <a:lnTo>
                      <a:pt x="8438" y="409"/>
                    </a:lnTo>
                    <a:lnTo>
                      <a:pt x="8247" y="409"/>
                    </a:lnTo>
                    <a:lnTo>
                      <a:pt x="8057" y="412"/>
                    </a:lnTo>
                    <a:lnTo>
                      <a:pt x="7869" y="419"/>
                    </a:lnTo>
                    <a:lnTo>
                      <a:pt x="7681" y="430"/>
                    </a:lnTo>
                    <a:lnTo>
                      <a:pt x="7495" y="445"/>
                    </a:lnTo>
                    <a:lnTo>
                      <a:pt x="7309" y="463"/>
                    </a:lnTo>
                    <a:lnTo>
                      <a:pt x="7126" y="485"/>
                    </a:lnTo>
                    <a:lnTo>
                      <a:pt x="6944" y="511"/>
                    </a:lnTo>
                    <a:lnTo>
                      <a:pt x="6764" y="539"/>
                    </a:lnTo>
                    <a:lnTo>
                      <a:pt x="6585" y="572"/>
                    </a:lnTo>
                    <a:lnTo>
                      <a:pt x="6408" y="608"/>
                    </a:lnTo>
                    <a:lnTo>
                      <a:pt x="6232" y="648"/>
                    </a:lnTo>
                    <a:lnTo>
                      <a:pt x="6059" y="691"/>
                    </a:lnTo>
                    <a:lnTo>
                      <a:pt x="5887" y="737"/>
                    </a:lnTo>
                    <a:lnTo>
                      <a:pt x="5716" y="788"/>
                    </a:lnTo>
                    <a:lnTo>
                      <a:pt x="5548" y="841"/>
                    </a:lnTo>
                    <a:lnTo>
                      <a:pt x="5381" y="898"/>
                    </a:lnTo>
                    <a:lnTo>
                      <a:pt x="5216" y="959"/>
                    </a:lnTo>
                    <a:lnTo>
                      <a:pt x="5053" y="1023"/>
                    </a:lnTo>
                    <a:lnTo>
                      <a:pt x="4892" y="1089"/>
                    </a:lnTo>
                    <a:lnTo>
                      <a:pt x="4733" y="1160"/>
                    </a:lnTo>
                    <a:lnTo>
                      <a:pt x="4575" y="1233"/>
                    </a:lnTo>
                    <a:lnTo>
                      <a:pt x="4421" y="1310"/>
                    </a:lnTo>
                    <a:lnTo>
                      <a:pt x="4268" y="1391"/>
                    </a:lnTo>
                    <a:lnTo>
                      <a:pt x="4118" y="1474"/>
                    </a:lnTo>
                    <a:lnTo>
                      <a:pt x="3968" y="1560"/>
                    </a:lnTo>
                    <a:lnTo>
                      <a:pt x="3822" y="1651"/>
                    </a:lnTo>
                    <a:lnTo>
                      <a:pt x="3678" y="1744"/>
                    </a:lnTo>
                    <a:lnTo>
                      <a:pt x="3537" y="1840"/>
                    </a:lnTo>
                    <a:lnTo>
                      <a:pt x="3383" y="1950"/>
                    </a:lnTo>
                    <a:lnTo>
                      <a:pt x="3231" y="2063"/>
                    </a:lnTo>
                    <a:lnTo>
                      <a:pt x="3084" y="2181"/>
                    </a:lnTo>
                    <a:lnTo>
                      <a:pt x="2939" y="2302"/>
                    </a:lnTo>
                    <a:lnTo>
                      <a:pt x="2796" y="2427"/>
                    </a:lnTo>
                    <a:lnTo>
                      <a:pt x="2658" y="2555"/>
                    </a:lnTo>
                    <a:lnTo>
                      <a:pt x="2522" y="2686"/>
                    </a:lnTo>
                    <a:lnTo>
                      <a:pt x="2390" y="2822"/>
                    </a:lnTo>
                    <a:lnTo>
                      <a:pt x="2260" y="2961"/>
                    </a:lnTo>
                    <a:lnTo>
                      <a:pt x="2135" y="3104"/>
                    </a:lnTo>
                    <a:lnTo>
                      <a:pt x="2011" y="3250"/>
                    </a:lnTo>
                    <a:lnTo>
                      <a:pt x="1892" y="3399"/>
                    </a:lnTo>
                    <a:lnTo>
                      <a:pt x="1777" y="3552"/>
                    </a:lnTo>
                    <a:lnTo>
                      <a:pt x="1665" y="3707"/>
                    </a:lnTo>
                    <a:lnTo>
                      <a:pt x="1556" y="3867"/>
                    </a:lnTo>
                    <a:lnTo>
                      <a:pt x="1452" y="4030"/>
                    </a:lnTo>
                    <a:lnTo>
                      <a:pt x="1350" y="4197"/>
                    </a:lnTo>
                    <a:lnTo>
                      <a:pt x="1253" y="4366"/>
                    </a:lnTo>
                    <a:lnTo>
                      <a:pt x="1159" y="4539"/>
                    </a:lnTo>
                    <a:lnTo>
                      <a:pt x="1069" y="4714"/>
                    </a:lnTo>
                    <a:lnTo>
                      <a:pt x="983" y="4894"/>
                    </a:lnTo>
                    <a:lnTo>
                      <a:pt x="901" y="5075"/>
                    </a:lnTo>
                    <a:lnTo>
                      <a:pt x="823" y="5261"/>
                    </a:lnTo>
                    <a:lnTo>
                      <a:pt x="749" y="5449"/>
                    </a:lnTo>
                    <a:lnTo>
                      <a:pt x="680" y="5640"/>
                    </a:lnTo>
                    <a:lnTo>
                      <a:pt x="614" y="5835"/>
                    </a:lnTo>
                    <a:lnTo>
                      <a:pt x="552" y="6032"/>
                    </a:lnTo>
                    <a:lnTo>
                      <a:pt x="495" y="6233"/>
                    </a:lnTo>
                    <a:lnTo>
                      <a:pt x="442" y="6437"/>
                    </a:lnTo>
                    <a:lnTo>
                      <a:pt x="393" y="6643"/>
                    </a:lnTo>
                    <a:lnTo>
                      <a:pt x="349" y="6851"/>
                    </a:lnTo>
                    <a:lnTo>
                      <a:pt x="309" y="7063"/>
                    </a:lnTo>
                    <a:lnTo>
                      <a:pt x="301" y="7108"/>
                    </a:lnTo>
                    <a:lnTo>
                      <a:pt x="293" y="7154"/>
                    </a:lnTo>
                    <a:lnTo>
                      <a:pt x="285" y="7200"/>
                    </a:lnTo>
                    <a:lnTo>
                      <a:pt x="279" y="7246"/>
                    </a:lnTo>
                    <a:lnTo>
                      <a:pt x="272" y="7291"/>
                    </a:lnTo>
                    <a:lnTo>
                      <a:pt x="264" y="7338"/>
                    </a:lnTo>
                    <a:lnTo>
                      <a:pt x="258" y="7385"/>
                    </a:lnTo>
                    <a:lnTo>
                      <a:pt x="251" y="7432"/>
                    </a:lnTo>
                    <a:lnTo>
                      <a:pt x="247" y="7462"/>
                    </a:lnTo>
                    <a:lnTo>
                      <a:pt x="243" y="7492"/>
                    </a:lnTo>
                    <a:lnTo>
                      <a:pt x="240" y="7524"/>
                    </a:lnTo>
                    <a:lnTo>
                      <a:pt x="237" y="7554"/>
                    </a:lnTo>
                    <a:lnTo>
                      <a:pt x="225" y="7689"/>
                    </a:lnTo>
                    <a:lnTo>
                      <a:pt x="220" y="7823"/>
                    </a:lnTo>
                    <a:lnTo>
                      <a:pt x="220" y="7954"/>
                    </a:lnTo>
                    <a:lnTo>
                      <a:pt x="225" y="8084"/>
                    </a:lnTo>
                    <a:lnTo>
                      <a:pt x="236" y="8213"/>
                    </a:lnTo>
                    <a:lnTo>
                      <a:pt x="251" y="8340"/>
                    </a:lnTo>
                    <a:lnTo>
                      <a:pt x="272" y="8466"/>
                    </a:lnTo>
                    <a:lnTo>
                      <a:pt x="298" y="8589"/>
                    </a:lnTo>
                    <a:lnTo>
                      <a:pt x="328" y="8711"/>
                    </a:lnTo>
                    <a:lnTo>
                      <a:pt x="364" y="8833"/>
                    </a:lnTo>
                    <a:lnTo>
                      <a:pt x="403" y="8952"/>
                    </a:lnTo>
                    <a:lnTo>
                      <a:pt x="447" y="9069"/>
                    </a:lnTo>
                    <a:lnTo>
                      <a:pt x="496" y="9185"/>
                    </a:lnTo>
                    <a:lnTo>
                      <a:pt x="548" y="9299"/>
                    </a:lnTo>
                    <a:lnTo>
                      <a:pt x="606" y="9411"/>
                    </a:lnTo>
                    <a:lnTo>
                      <a:pt x="666" y="9522"/>
                    </a:lnTo>
                    <a:lnTo>
                      <a:pt x="732" y="9631"/>
                    </a:lnTo>
                    <a:lnTo>
                      <a:pt x="800" y="9739"/>
                    </a:lnTo>
                    <a:lnTo>
                      <a:pt x="872" y="9845"/>
                    </a:lnTo>
                    <a:lnTo>
                      <a:pt x="948" y="9948"/>
                    </a:lnTo>
                    <a:lnTo>
                      <a:pt x="1027" y="10051"/>
                    </a:lnTo>
                    <a:lnTo>
                      <a:pt x="1110" y="10152"/>
                    </a:lnTo>
                    <a:lnTo>
                      <a:pt x="1195" y="10250"/>
                    </a:lnTo>
                    <a:lnTo>
                      <a:pt x="1284" y="10348"/>
                    </a:lnTo>
                    <a:lnTo>
                      <a:pt x="1376" y="10443"/>
                    </a:lnTo>
                    <a:lnTo>
                      <a:pt x="1471" y="10537"/>
                    </a:lnTo>
                    <a:lnTo>
                      <a:pt x="1569" y="10629"/>
                    </a:lnTo>
                    <a:lnTo>
                      <a:pt x="1669" y="10718"/>
                    </a:lnTo>
                    <a:lnTo>
                      <a:pt x="1771" y="10806"/>
                    </a:lnTo>
                    <a:lnTo>
                      <a:pt x="1877" y="10894"/>
                    </a:lnTo>
                    <a:lnTo>
                      <a:pt x="1984" y="10977"/>
                    </a:lnTo>
                    <a:lnTo>
                      <a:pt x="2094" y="11060"/>
                    </a:lnTo>
                    <a:lnTo>
                      <a:pt x="2213" y="11146"/>
                    </a:lnTo>
                    <a:lnTo>
                      <a:pt x="2333" y="11230"/>
                    </a:lnTo>
                    <a:lnTo>
                      <a:pt x="2455" y="11311"/>
                    </a:lnTo>
                    <a:lnTo>
                      <a:pt x="2580" y="11391"/>
                    </a:lnTo>
                    <a:lnTo>
                      <a:pt x="2707" y="11469"/>
                    </a:lnTo>
                    <a:lnTo>
                      <a:pt x="2835" y="11544"/>
                    </a:lnTo>
                    <a:lnTo>
                      <a:pt x="2964" y="11617"/>
                    </a:lnTo>
                    <a:lnTo>
                      <a:pt x="3095" y="11689"/>
                    </a:lnTo>
                    <a:lnTo>
                      <a:pt x="3228" y="11758"/>
                    </a:lnTo>
                    <a:lnTo>
                      <a:pt x="3360" y="11824"/>
                    </a:lnTo>
                    <a:lnTo>
                      <a:pt x="3495" y="11890"/>
                    </a:lnTo>
                    <a:lnTo>
                      <a:pt x="3631" y="11952"/>
                    </a:lnTo>
                    <a:lnTo>
                      <a:pt x="3767" y="12012"/>
                    </a:lnTo>
                    <a:lnTo>
                      <a:pt x="3904" y="12071"/>
                    </a:lnTo>
                    <a:lnTo>
                      <a:pt x="4041" y="12128"/>
                    </a:lnTo>
                    <a:lnTo>
                      <a:pt x="4179" y="12182"/>
                    </a:lnTo>
                    <a:lnTo>
                      <a:pt x="4317" y="12233"/>
                    </a:lnTo>
                    <a:lnTo>
                      <a:pt x="4455" y="12283"/>
                    </a:lnTo>
                    <a:lnTo>
                      <a:pt x="4593" y="12331"/>
                    </a:lnTo>
                    <a:lnTo>
                      <a:pt x="4733" y="12377"/>
                    </a:lnTo>
                    <a:lnTo>
                      <a:pt x="4871" y="12420"/>
                    </a:lnTo>
                    <a:lnTo>
                      <a:pt x="5009" y="12461"/>
                    </a:lnTo>
                    <a:lnTo>
                      <a:pt x="5146" y="12499"/>
                    </a:lnTo>
                    <a:lnTo>
                      <a:pt x="5284" y="12537"/>
                    </a:lnTo>
                    <a:lnTo>
                      <a:pt x="5420" y="12571"/>
                    </a:lnTo>
                    <a:lnTo>
                      <a:pt x="5556" y="12602"/>
                    </a:lnTo>
                    <a:lnTo>
                      <a:pt x="5691" y="12633"/>
                    </a:lnTo>
                    <a:lnTo>
                      <a:pt x="5826" y="12660"/>
                    </a:lnTo>
                    <a:lnTo>
                      <a:pt x="5958" y="12686"/>
                    </a:lnTo>
                    <a:lnTo>
                      <a:pt x="6089" y="12709"/>
                    </a:lnTo>
                    <a:lnTo>
                      <a:pt x="6220" y="12730"/>
                    </a:lnTo>
                    <a:lnTo>
                      <a:pt x="6349" y="12748"/>
                    </a:lnTo>
                    <a:lnTo>
                      <a:pt x="6381" y="12753"/>
                    </a:lnTo>
                    <a:lnTo>
                      <a:pt x="6412" y="12756"/>
                    </a:lnTo>
                    <a:lnTo>
                      <a:pt x="6444" y="12761"/>
                    </a:lnTo>
                    <a:lnTo>
                      <a:pt x="6476" y="12764"/>
                    </a:lnTo>
                    <a:lnTo>
                      <a:pt x="6507" y="12769"/>
                    </a:lnTo>
                    <a:lnTo>
                      <a:pt x="6540" y="12772"/>
                    </a:lnTo>
                    <a:lnTo>
                      <a:pt x="6573" y="12776"/>
                    </a:lnTo>
                    <a:lnTo>
                      <a:pt x="6606" y="12779"/>
                    </a:lnTo>
                    <a:lnTo>
                      <a:pt x="7077" y="12821"/>
                    </a:lnTo>
                    <a:lnTo>
                      <a:pt x="7539" y="12849"/>
                    </a:lnTo>
                    <a:lnTo>
                      <a:pt x="7992" y="12864"/>
                    </a:lnTo>
                    <a:lnTo>
                      <a:pt x="8434" y="12866"/>
                    </a:lnTo>
                    <a:lnTo>
                      <a:pt x="8866" y="12856"/>
                    </a:lnTo>
                    <a:lnTo>
                      <a:pt x="9290" y="12832"/>
                    </a:lnTo>
                    <a:lnTo>
                      <a:pt x="9702" y="12797"/>
                    </a:lnTo>
                    <a:lnTo>
                      <a:pt x="10105" y="12751"/>
                    </a:lnTo>
                    <a:lnTo>
                      <a:pt x="10498" y="12692"/>
                    </a:lnTo>
                    <a:lnTo>
                      <a:pt x="10881" y="12623"/>
                    </a:lnTo>
                    <a:lnTo>
                      <a:pt x="11255" y="12543"/>
                    </a:lnTo>
                    <a:lnTo>
                      <a:pt x="11618" y="12453"/>
                    </a:lnTo>
                    <a:lnTo>
                      <a:pt x="11972" y="12352"/>
                    </a:lnTo>
                    <a:lnTo>
                      <a:pt x="12315" y="12242"/>
                    </a:lnTo>
                    <a:lnTo>
                      <a:pt x="12648" y="12123"/>
                    </a:lnTo>
                    <a:lnTo>
                      <a:pt x="12971" y="11994"/>
                    </a:lnTo>
                    <a:lnTo>
                      <a:pt x="13284" y="11857"/>
                    </a:lnTo>
                    <a:lnTo>
                      <a:pt x="13587" y="11712"/>
                    </a:lnTo>
                    <a:lnTo>
                      <a:pt x="13880" y="11558"/>
                    </a:lnTo>
                    <a:lnTo>
                      <a:pt x="14162" y="11397"/>
                    </a:lnTo>
                    <a:lnTo>
                      <a:pt x="14435" y="11229"/>
                    </a:lnTo>
                    <a:lnTo>
                      <a:pt x="14698" y="11053"/>
                    </a:lnTo>
                    <a:lnTo>
                      <a:pt x="14950" y="10871"/>
                    </a:lnTo>
                    <a:lnTo>
                      <a:pt x="15192" y="10682"/>
                    </a:lnTo>
                    <a:lnTo>
                      <a:pt x="15425" y="10487"/>
                    </a:lnTo>
                    <a:lnTo>
                      <a:pt x="15645" y="10287"/>
                    </a:lnTo>
                    <a:lnTo>
                      <a:pt x="15857" y="10081"/>
                    </a:lnTo>
                    <a:lnTo>
                      <a:pt x="16059" y="9870"/>
                    </a:lnTo>
                    <a:lnTo>
                      <a:pt x="16250" y="9655"/>
                    </a:lnTo>
                    <a:lnTo>
                      <a:pt x="16430" y="9434"/>
                    </a:lnTo>
                    <a:lnTo>
                      <a:pt x="16601" y="9210"/>
                    </a:lnTo>
                    <a:lnTo>
                      <a:pt x="16761" y="8982"/>
                    </a:lnTo>
                    <a:lnTo>
                      <a:pt x="16833" y="8872"/>
                    </a:lnTo>
                    <a:lnTo>
                      <a:pt x="16905" y="8761"/>
                    </a:lnTo>
                    <a:lnTo>
                      <a:pt x="16973" y="8650"/>
                    </a:lnTo>
                    <a:lnTo>
                      <a:pt x="17038" y="8538"/>
                    </a:lnTo>
                    <a:lnTo>
                      <a:pt x="17102" y="8426"/>
                    </a:lnTo>
                    <a:lnTo>
                      <a:pt x="17163" y="8313"/>
                    </a:lnTo>
                    <a:lnTo>
                      <a:pt x="17221" y="8200"/>
                    </a:lnTo>
                    <a:lnTo>
                      <a:pt x="17277" y="8085"/>
                    </a:lnTo>
                    <a:lnTo>
                      <a:pt x="17331" y="7971"/>
                    </a:lnTo>
                    <a:lnTo>
                      <a:pt x="17383" y="7855"/>
                    </a:lnTo>
                    <a:lnTo>
                      <a:pt x="17431" y="7740"/>
                    </a:lnTo>
                    <a:lnTo>
                      <a:pt x="17478" y="7624"/>
                    </a:lnTo>
                    <a:lnTo>
                      <a:pt x="17522" y="7509"/>
                    </a:lnTo>
                    <a:lnTo>
                      <a:pt x="17564" y="7393"/>
                    </a:lnTo>
                    <a:lnTo>
                      <a:pt x="17602" y="7277"/>
                    </a:lnTo>
                    <a:lnTo>
                      <a:pt x="17640" y="7160"/>
                    </a:lnTo>
                    <a:lnTo>
                      <a:pt x="17675" y="7043"/>
                    </a:lnTo>
                    <a:lnTo>
                      <a:pt x="17707" y="6927"/>
                    </a:lnTo>
                    <a:lnTo>
                      <a:pt x="17736" y="6810"/>
                    </a:lnTo>
                    <a:lnTo>
                      <a:pt x="17763" y="6694"/>
                    </a:lnTo>
                    <a:lnTo>
                      <a:pt x="17788" y="6577"/>
                    </a:lnTo>
                    <a:lnTo>
                      <a:pt x="17811" y="6460"/>
                    </a:lnTo>
                    <a:lnTo>
                      <a:pt x="17831" y="6344"/>
                    </a:lnTo>
                    <a:lnTo>
                      <a:pt x="17848" y="6227"/>
                    </a:lnTo>
                    <a:lnTo>
                      <a:pt x="17863" y="6110"/>
                    </a:lnTo>
                    <a:lnTo>
                      <a:pt x="17877" y="5994"/>
                    </a:lnTo>
                    <a:lnTo>
                      <a:pt x="17887" y="5878"/>
                    </a:lnTo>
                    <a:lnTo>
                      <a:pt x="17895" y="5763"/>
                    </a:lnTo>
                    <a:lnTo>
                      <a:pt x="17899" y="5647"/>
                    </a:lnTo>
                    <a:lnTo>
                      <a:pt x="17903" y="5532"/>
                    </a:lnTo>
                    <a:lnTo>
                      <a:pt x="17904" y="5417"/>
                    </a:lnTo>
                    <a:lnTo>
                      <a:pt x="17901" y="5303"/>
                    </a:lnTo>
                    <a:lnTo>
                      <a:pt x="17897" y="5195"/>
                    </a:lnTo>
                    <a:lnTo>
                      <a:pt x="17891" y="5088"/>
                    </a:lnTo>
                    <a:lnTo>
                      <a:pt x="17882" y="4981"/>
                    </a:lnTo>
                    <a:lnTo>
                      <a:pt x="17871" y="4875"/>
                    </a:lnTo>
                    <a:lnTo>
                      <a:pt x="17857" y="4770"/>
                    </a:lnTo>
                    <a:lnTo>
                      <a:pt x="17843" y="4664"/>
                    </a:lnTo>
                    <a:lnTo>
                      <a:pt x="17824" y="4559"/>
                    </a:lnTo>
                    <a:lnTo>
                      <a:pt x="17804" y="4455"/>
                    </a:lnTo>
                    <a:lnTo>
                      <a:pt x="17781" y="4352"/>
                    </a:lnTo>
                    <a:lnTo>
                      <a:pt x="17756" y="4249"/>
                    </a:lnTo>
                    <a:lnTo>
                      <a:pt x="17729" y="4147"/>
                    </a:lnTo>
                    <a:lnTo>
                      <a:pt x="17700" y="4045"/>
                    </a:lnTo>
                    <a:lnTo>
                      <a:pt x="17668" y="3945"/>
                    </a:lnTo>
                    <a:lnTo>
                      <a:pt x="17633" y="3844"/>
                    </a:lnTo>
                    <a:lnTo>
                      <a:pt x="17597" y="3746"/>
                    </a:lnTo>
                    <a:lnTo>
                      <a:pt x="17558" y="3647"/>
                    </a:lnTo>
                    <a:lnTo>
                      <a:pt x="17518" y="3551"/>
                    </a:lnTo>
                    <a:lnTo>
                      <a:pt x="17473" y="3455"/>
                    </a:lnTo>
                    <a:lnTo>
                      <a:pt x="17428" y="3359"/>
                    </a:lnTo>
                    <a:lnTo>
                      <a:pt x="17379" y="3265"/>
                    </a:lnTo>
                    <a:lnTo>
                      <a:pt x="17330" y="3172"/>
                    </a:lnTo>
                    <a:lnTo>
                      <a:pt x="17276" y="3079"/>
                    </a:lnTo>
                    <a:lnTo>
                      <a:pt x="17221" y="2988"/>
                    </a:lnTo>
                    <a:lnTo>
                      <a:pt x="17163" y="2899"/>
                    </a:lnTo>
                    <a:lnTo>
                      <a:pt x="17104" y="2809"/>
                    </a:lnTo>
                    <a:lnTo>
                      <a:pt x="17042" y="2722"/>
                    </a:lnTo>
                    <a:lnTo>
                      <a:pt x="16977" y="2636"/>
                    </a:lnTo>
                    <a:lnTo>
                      <a:pt x="16910" y="2551"/>
                    </a:lnTo>
                    <a:lnTo>
                      <a:pt x="16840" y="2467"/>
                    </a:lnTo>
                    <a:lnTo>
                      <a:pt x="16769" y="2386"/>
                    </a:lnTo>
                    <a:lnTo>
                      <a:pt x="16695" y="2304"/>
                    </a:lnTo>
                    <a:lnTo>
                      <a:pt x="16619" y="2225"/>
                    </a:lnTo>
                    <a:lnTo>
                      <a:pt x="16473" y="2084"/>
                    </a:lnTo>
                    <a:lnTo>
                      <a:pt x="16320" y="1948"/>
                    </a:lnTo>
                    <a:lnTo>
                      <a:pt x="16160" y="1815"/>
                    </a:lnTo>
                    <a:lnTo>
                      <a:pt x="15992" y="1690"/>
                    </a:lnTo>
                    <a:lnTo>
                      <a:pt x="15816" y="1568"/>
                    </a:lnTo>
                    <a:lnTo>
                      <a:pt x="15633" y="1454"/>
                    </a:lnTo>
                    <a:lnTo>
                      <a:pt x="15443" y="1344"/>
                    </a:lnTo>
                    <a:lnTo>
                      <a:pt x="15245" y="1241"/>
                    </a:lnTo>
                    <a:lnTo>
                      <a:pt x="15038" y="1145"/>
                    </a:lnTo>
                    <a:lnTo>
                      <a:pt x="14826" y="1054"/>
                    </a:lnTo>
                    <a:lnTo>
                      <a:pt x="14604" y="970"/>
                    </a:lnTo>
                    <a:lnTo>
                      <a:pt x="14376" y="893"/>
                    </a:lnTo>
                    <a:lnTo>
                      <a:pt x="14139" y="823"/>
                    </a:lnTo>
                    <a:lnTo>
                      <a:pt x="13896" y="760"/>
                    </a:lnTo>
                    <a:lnTo>
                      <a:pt x="13643" y="704"/>
                    </a:lnTo>
                    <a:lnTo>
                      <a:pt x="13385" y="657"/>
                    </a:lnTo>
                    <a:lnTo>
                      <a:pt x="13118" y="616"/>
                    </a:lnTo>
                    <a:lnTo>
                      <a:pt x="12843" y="584"/>
                    </a:lnTo>
                    <a:lnTo>
                      <a:pt x="12561" y="559"/>
                    </a:lnTo>
                    <a:lnTo>
                      <a:pt x="12271" y="544"/>
                    </a:lnTo>
                    <a:lnTo>
                      <a:pt x="11973" y="537"/>
                    </a:lnTo>
                    <a:lnTo>
                      <a:pt x="11668" y="538"/>
                    </a:lnTo>
                    <a:lnTo>
                      <a:pt x="11354" y="548"/>
                    </a:lnTo>
                    <a:lnTo>
                      <a:pt x="11034" y="567"/>
                    </a:lnTo>
                    <a:lnTo>
                      <a:pt x="10706" y="596"/>
                    </a:lnTo>
                    <a:lnTo>
                      <a:pt x="10369" y="633"/>
                    </a:lnTo>
                    <a:lnTo>
                      <a:pt x="10025" y="681"/>
                    </a:lnTo>
                    <a:lnTo>
                      <a:pt x="9673" y="738"/>
                    </a:lnTo>
                    <a:lnTo>
                      <a:pt x="9313" y="805"/>
                    </a:lnTo>
                    <a:lnTo>
                      <a:pt x="8946" y="883"/>
                    </a:lnTo>
                    <a:lnTo>
                      <a:pt x="8570" y="970"/>
                    </a:lnTo>
                    <a:lnTo>
                      <a:pt x="8187" y="1069"/>
                    </a:lnTo>
                    <a:lnTo>
                      <a:pt x="8178" y="1071"/>
                    </a:lnTo>
                    <a:lnTo>
                      <a:pt x="8168" y="1070"/>
                    </a:lnTo>
                    <a:lnTo>
                      <a:pt x="8159" y="1068"/>
                    </a:lnTo>
                    <a:lnTo>
                      <a:pt x="8148" y="1062"/>
                    </a:lnTo>
                    <a:lnTo>
                      <a:pt x="8137" y="1057"/>
                    </a:lnTo>
                    <a:lnTo>
                      <a:pt x="8127" y="1047"/>
                    </a:lnTo>
                    <a:lnTo>
                      <a:pt x="8117" y="1038"/>
                    </a:lnTo>
                    <a:lnTo>
                      <a:pt x="8106" y="1027"/>
                    </a:lnTo>
                    <a:lnTo>
                      <a:pt x="8096" y="1013"/>
                    </a:lnTo>
                    <a:lnTo>
                      <a:pt x="8086" y="1000"/>
                    </a:lnTo>
                    <a:lnTo>
                      <a:pt x="8076" y="984"/>
                    </a:lnTo>
                    <a:lnTo>
                      <a:pt x="8067" y="967"/>
                    </a:lnTo>
                    <a:lnTo>
                      <a:pt x="8058" y="949"/>
                    </a:lnTo>
                    <a:lnTo>
                      <a:pt x="8050" y="931"/>
                    </a:lnTo>
                    <a:lnTo>
                      <a:pt x="8042" y="910"/>
                    </a:lnTo>
                    <a:lnTo>
                      <a:pt x="8035" y="890"/>
                    </a:lnTo>
                    <a:lnTo>
                      <a:pt x="8028" y="870"/>
                    </a:lnTo>
                    <a:lnTo>
                      <a:pt x="8024" y="849"/>
                    </a:lnTo>
                    <a:lnTo>
                      <a:pt x="8019" y="829"/>
                    </a:lnTo>
                    <a:lnTo>
                      <a:pt x="8016" y="810"/>
                    </a:lnTo>
                    <a:lnTo>
                      <a:pt x="8014" y="790"/>
                    </a:lnTo>
                    <a:lnTo>
                      <a:pt x="8012" y="772"/>
                    </a:lnTo>
                    <a:lnTo>
                      <a:pt x="8012" y="755"/>
                    </a:lnTo>
                    <a:lnTo>
                      <a:pt x="8014" y="739"/>
                    </a:lnTo>
                    <a:lnTo>
                      <a:pt x="8016" y="725"/>
                    </a:lnTo>
                    <a:lnTo>
                      <a:pt x="8019" y="711"/>
                    </a:lnTo>
                    <a:lnTo>
                      <a:pt x="8023" y="700"/>
                    </a:lnTo>
                    <a:lnTo>
                      <a:pt x="8027" y="688"/>
                    </a:lnTo>
                    <a:lnTo>
                      <a:pt x="8033" y="679"/>
                    </a:lnTo>
                    <a:lnTo>
                      <a:pt x="8040" y="673"/>
                    </a:lnTo>
                    <a:lnTo>
                      <a:pt x="8048" y="667"/>
                    </a:lnTo>
                    <a:lnTo>
                      <a:pt x="8055" y="664"/>
                    </a:lnTo>
                    <a:lnTo>
                      <a:pt x="8118" y="648"/>
                    </a:lnTo>
                    <a:lnTo>
                      <a:pt x="8179" y="631"/>
                    </a:lnTo>
                    <a:lnTo>
                      <a:pt x="8240" y="615"/>
                    </a:lnTo>
                    <a:lnTo>
                      <a:pt x="8301" y="599"/>
                    </a:lnTo>
                    <a:lnTo>
                      <a:pt x="8362" y="584"/>
                    </a:lnTo>
                    <a:lnTo>
                      <a:pt x="8424" y="570"/>
                    </a:lnTo>
                    <a:lnTo>
                      <a:pt x="8484" y="555"/>
                    </a:lnTo>
                    <a:lnTo>
                      <a:pt x="8545" y="540"/>
                    </a:lnTo>
                    <a:lnTo>
                      <a:pt x="8605" y="525"/>
                    </a:lnTo>
                    <a:lnTo>
                      <a:pt x="8665" y="512"/>
                    </a:lnTo>
                    <a:lnTo>
                      <a:pt x="8725" y="498"/>
                    </a:lnTo>
                    <a:lnTo>
                      <a:pt x="8784" y="485"/>
                    </a:lnTo>
                    <a:lnTo>
                      <a:pt x="8844" y="471"/>
                    </a:lnTo>
                    <a:lnTo>
                      <a:pt x="8903" y="459"/>
                    </a:lnTo>
                    <a:lnTo>
                      <a:pt x="8961" y="445"/>
                    </a:lnTo>
                    <a:lnTo>
                      <a:pt x="9020" y="4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2" name="Freeform 15"/>
            <p:cNvSpPr>
              <a:spLocks/>
            </p:cNvSpPr>
            <p:nvPr/>
          </p:nvSpPr>
          <p:spPr bwMode="auto">
            <a:xfrm rot="5400000">
              <a:off x="6870661" y="2269824"/>
              <a:ext cx="560287" cy="563642"/>
            </a:xfrm>
            <a:custGeom>
              <a:avLst/>
              <a:gdLst>
                <a:gd name="T0" fmla="*/ 560287 w 2004"/>
                <a:gd name="T1" fmla="*/ 542953 h 2016"/>
                <a:gd name="T2" fmla="*/ 559448 w 2004"/>
                <a:gd name="T3" fmla="*/ 556093 h 2016"/>
                <a:gd name="T4" fmla="*/ 554416 w 2004"/>
                <a:gd name="T5" fmla="*/ 562803 h 2016"/>
                <a:gd name="T6" fmla="*/ 546587 w 2004"/>
                <a:gd name="T7" fmla="*/ 561964 h 2016"/>
                <a:gd name="T8" fmla="*/ 537920 w 2004"/>
                <a:gd name="T9" fmla="*/ 553857 h 2016"/>
                <a:gd name="T10" fmla="*/ 530651 w 2004"/>
                <a:gd name="T11" fmla="*/ 539877 h 2016"/>
                <a:gd name="T12" fmla="*/ 521704 w 2004"/>
                <a:gd name="T13" fmla="*/ 518070 h 2016"/>
                <a:gd name="T14" fmla="*/ 502413 w 2004"/>
                <a:gd name="T15" fmla="*/ 482283 h 2016"/>
                <a:gd name="T16" fmla="*/ 473057 w 2004"/>
                <a:gd name="T17" fmla="*/ 436711 h 2016"/>
                <a:gd name="T18" fmla="*/ 444260 w 2004"/>
                <a:gd name="T19" fmla="*/ 397010 h 2016"/>
                <a:gd name="T20" fmla="*/ 398687 w 2004"/>
                <a:gd name="T21" fmla="*/ 340813 h 2016"/>
                <a:gd name="T22" fmla="*/ 348362 w 2004"/>
                <a:gd name="T23" fmla="*/ 285176 h 2016"/>
                <a:gd name="T24" fmla="*/ 294402 w 2004"/>
                <a:gd name="T25" fmla="*/ 233733 h 2016"/>
                <a:gd name="T26" fmla="*/ 239045 w 2004"/>
                <a:gd name="T27" fmla="*/ 188719 h 2016"/>
                <a:gd name="T28" fmla="*/ 183967 w 2004"/>
                <a:gd name="T29" fmla="*/ 152373 h 2016"/>
                <a:gd name="T30" fmla="*/ 130286 w 2004"/>
                <a:gd name="T31" fmla="*/ 127490 h 2016"/>
                <a:gd name="T32" fmla="*/ 149578 w 2004"/>
                <a:gd name="T33" fmla="*/ 147621 h 2016"/>
                <a:gd name="T34" fmla="*/ 178375 w 2004"/>
                <a:gd name="T35" fmla="*/ 174181 h 2016"/>
                <a:gd name="T36" fmla="*/ 192913 w 2004"/>
                <a:gd name="T37" fmla="*/ 192074 h 2016"/>
                <a:gd name="T38" fmla="*/ 201860 w 2004"/>
                <a:gd name="T39" fmla="*/ 213602 h 2016"/>
                <a:gd name="T40" fmla="*/ 203537 w 2004"/>
                <a:gd name="T41" fmla="*/ 234571 h 2016"/>
                <a:gd name="T42" fmla="*/ 200182 w 2004"/>
                <a:gd name="T43" fmla="*/ 243798 h 2016"/>
                <a:gd name="T44" fmla="*/ 193193 w 2004"/>
                <a:gd name="T45" fmla="*/ 245755 h 2016"/>
                <a:gd name="T46" fmla="*/ 184526 w 2004"/>
                <a:gd name="T47" fmla="*/ 239883 h 2016"/>
                <a:gd name="T48" fmla="*/ 173063 w 2004"/>
                <a:gd name="T49" fmla="*/ 226743 h 2016"/>
                <a:gd name="T50" fmla="*/ 135039 w 2004"/>
                <a:gd name="T51" fmla="*/ 194591 h 2016"/>
                <a:gd name="T52" fmla="*/ 46411 w 2004"/>
                <a:gd name="T53" fmla="*/ 130566 h 2016"/>
                <a:gd name="T54" fmla="*/ 22646 w 2004"/>
                <a:gd name="T55" fmla="*/ 118264 h 2016"/>
                <a:gd name="T56" fmla="*/ 13979 w 2004"/>
                <a:gd name="T57" fmla="*/ 110156 h 2016"/>
                <a:gd name="T58" fmla="*/ 3914 w 2004"/>
                <a:gd name="T59" fmla="*/ 90306 h 2016"/>
                <a:gd name="T60" fmla="*/ 0 w 2004"/>
                <a:gd name="T61" fmla="*/ 71014 h 2016"/>
                <a:gd name="T62" fmla="*/ 3355 w 2004"/>
                <a:gd name="T63" fmla="*/ 54799 h 2016"/>
                <a:gd name="T64" fmla="*/ 5871 w 2004"/>
                <a:gd name="T65" fmla="*/ 52562 h 2016"/>
                <a:gd name="T66" fmla="*/ 29077 w 2004"/>
                <a:gd name="T67" fmla="*/ 37464 h 2016"/>
                <a:gd name="T68" fmla="*/ 66821 w 2004"/>
                <a:gd name="T69" fmla="*/ 21528 h 2016"/>
                <a:gd name="T70" fmla="*/ 117425 w 2004"/>
                <a:gd name="T71" fmla="*/ 6430 h 2016"/>
                <a:gd name="T72" fmla="*/ 169708 w 2004"/>
                <a:gd name="T73" fmla="*/ 0 h 2016"/>
                <a:gd name="T74" fmla="*/ 210527 w 2004"/>
                <a:gd name="T75" fmla="*/ 3355 h 2016"/>
                <a:gd name="T76" fmla="*/ 219194 w 2004"/>
                <a:gd name="T77" fmla="*/ 10345 h 2016"/>
                <a:gd name="T78" fmla="*/ 230657 w 2004"/>
                <a:gd name="T79" fmla="*/ 32711 h 2016"/>
                <a:gd name="T80" fmla="*/ 234292 w 2004"/>
                <a:gd name="T81" fmla="*/ 52562 h 2016"/>
                <a:gd name="T82" fmla="*/ 232614 w 2004"/>
                <a:gd name="T83" fmla="*/ 64304 h 2016"/>
                <a:gd name="T84" fmla="*/ 226743 w 2004"/>
                <a:gd name="T85" fmla="*/ 69896 h 2016"/>
                <a:gd name="T86" fmla="*/ 195989 w 2004"/>
                <a:gd name="T87" fmla="*/ 67380 h 2016"/>
                <a:gd name="T88" fmla="*/ 145104 w 2004"/>
                <a:gd name="T89" fmla="*/ 72412 h 2016"/>
                <a:gd name="T90" fmla="*/ 197107 w 2004"/>
                <a:gd name="T91" fmla="*/ 101210 h 2016"/>
                <a:gd name="T92" fmla="*/ 250228 w 2004"/>
                <a:gd name="T93" fmla="*/ 138674 h 2016"/>
                <a:gd name="T94" fmla="*/ 302510 w 2004"/>
                <a:gd name="T95" fmla="*/ 183128 h 2016"/>
                <a:gd name="T96" fmla="*/ 353395 w 2004"/>
                <a:gd name="T97" fmla="*/ 232614 h 2016"/>
                <a:gd name="T98" fmla="*/ 410430 w 2004"/>
                <a:gd name="T99" fmla="*/ 295521 h 2016"/>
                <a:gd name="T100" fmla="*/ 461314 w 2004"/>
                <a:gd name="T101" fmla="*/ 359825 h 2016"/>
                <a:gd name="T102" fmla="*/ 498499 w 2004"/>
                <a:gd name="T103" fmla="*/ 412946 h 2016"/>
                <a:gd name="T104" fmla="*/ 528974 w 2004"/>
                <a:gd name="T105" fmla="*/ 464669 h 2016"/>
                <a:gd name="T106" fmla="*/ 552459 w 2004"/>
                <a:gd name="T107" fmla="*/ 514156 h 201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004"/>
                <a:gd name="T163" fmla="*/ 0 h 2016"/>
                <a:gd name="T164" fmla="*/ 2004 w 2004"/>
                <a:gd name="T165" fmla="*/ 2016 h 201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004" h="2016">
                  <a:moveTo>
                    <a:pt x="1988" y="1872"/>
                  </a:moveTo>
                  <a:lnTo>
                    <a:pt x="1996" y="1896"/>
                  </a:lnTo>
                  <a:lnTo>
                    <a:pt x="2001" y="1919"/>
                  </a:lnTo>
                  <a:lnTo>
                    <a:pt x="2003" y="1931"/>
                  </a:lnTo>
                  <a:lnTo>
                    <a:pt x="2004" y="1942"/>
                  </a:lnTo>
                  <a:lnTo>
                    <a:pt x="2004" y="1953"/>
                  </a:lnTo>
                  <a:lnTo>
                    <a:pt x="2004" y="1962"/>
                  </a:lnTo>
                  <a:lnTo>
                    <a:pt x="2004" y="1972"/>
                  </a:lnTo>
                  <a:lnTo>
                    <a:pt x="2002" y="1980"/>
                  </a:lnTo>
                  <a:lnTo>
                    <a:pt x="2001" y="1989"/>
                  </a:lnTo>
                  <a:lnTo>
                    <a:pt x="1998" y="1995"/>
                  </a:lnTo>
                  <a:lnTo>
                    <a:pt x="1996" y="2002"/>
                  </a:lnTo>
                  <a:lnTo>
                    <a:pt x="1992" y="2007"/>
                  </a:lnTo>
                  <a:lnTo>
                    <a:pt x="1987" y="2011"/>
                  </a:lnTo>
                  <a:lnTo>
                    <a:pt x="1983" y="2013"/>
                  </a:lnTo>
                  <a:lnTo>
                    <a:pt x="1978" y="2015"/>
                  </a:lnTo>
                  <a:lnTo>
                    <a:pt x="1972" y="2016"/>
                  </a:lnTo>
                  <a:lnTo>
                    <a:pt x="1967" y="2015"/>
                  </a:lnTo>
                  <a:lnTo>
                    <a:pt x="1961" y="2013"/>
                  </a:lnTo>
                  <a:lnTo>
                    <a:pt x="1955" y="2010"/>
                  </a:lnTo>
                  <a:lnTo>
                    <a:pt x="1949" y="2007"/>
                  </a:lnTo>
                  <a:lnTo>
                    <a:pt x="1943" y="2002"/>
                  </a:lnTo>
                  <a:lnTo>
                    <a:pt x="1937" y="1995"/>
                  </a:lnTo>
                  <a:lnTo>
                    <a:pt x="1931" y="1989"/>
                  </a:lnTo>
                  <a:lnTo>
                    <a:pt x="1924" y="1981"/>
                  </a:lnTo>
                  <a:lnTo>
                    <a:pt x="1919" y="1973"/>
                  </a:lnTo>
                  <a:lnTo>
                    <a:pt x="1913" y="1963"/>
                  </a:lnTo>
                  <a:lnTo>
                    <a:pt x="1907" y="1954"/>
                  </a:lnTo>
                  <a:lnTo>
                    <a:pt x="1902" y="1942"/>
                  </a:lnTo>
                  <a:lnTo>
                    <a:pt x="1898" y="1931"/>
                  </a:lnTo>
                  <a:lnTo>
                    <a:pt x="1892" y="1919"/>
                  </a:lnTo>
                  <a:lnTo>
                    <a:pt x="1885" y="1898"/>
                  </a:lnTo>
                  <a:lnTo>
                    <a:pt x="1875" y="1877"/>
                  </a:lnTo>
                  <a:lnTo>
                    <a:pt x="1866" y="1853"/>
                  </a:lnTo>
                  <a:lnTo>
                    <a:pt x="1854" y="1830"/>
                  </a:lnTo>
                  <a:lnTo>
                    <a:pt x="1841" y="1804"/>
                  </a:lnTo>
                  <a:lnTo>
                    <a:pt x="1827" y="1779"/>
                  </a:lnTo>
                  <a:lnTo>
                    <a:pt x="1813" y="1752"/>
                  </a:lnTo>
                  <a:lnTo>
                    <a:pt x="1797" y="1725"/>
                  </a:lnTo>
                  <a:lnTo>
                    <a:pt x="1777" y="1693"/>
                  </a:lnTo>
                  <a:lnTo>
                    <a:pt x="1757" y="1661"/>
                  </a:lnTo>
                  <a:lnTo>
                    <a:pt x="1737" y="1629"/>
                  </a:lnTo>
                  <a:lnTo>
                    <a:pt x="1716" y="1596"/>
                  </a:lnTo>
                  <a:lnTo>
                    <a:pt x="1692" y="1562"/>
                  </a:lnTo>
                  <a:lnTo>
                    <a:pt x="1669" y="1529"/>
                  </a:lnTo>
                  <a:lnTo>
                    <a:pt x="1644" y="1493"/>
                  </a:lnTo>
                  <a:lnTo>
                    <a:pt x="1619" y="1459"/>
                  </a:lnTo>
                  <a:lnTo>
                    <a:pt x="1589" y="1420"/>
                  </a:lnTo>
                  <a:lnTo>
                    <a:pt x="1558" y="1379"/>
                  </a:lnTo>
                  <a:lnTo>
                    <a:pt x="1526" y="1339"/>
                  </a:lnTo>
                  <a:lnTo>
                    <a:pt x="1494" y="1298"/>
                  </a:lnTo>
                  <a:lnTo>
                    <a:pt x="1460" y="1258"/>
                  </a:lnTo>
                  <a:lnTo>
                    <a:pt x="1426" y="1219"/>
                  </a:lnTo>
                  <a:lnTo>
                    <a:pt x="1391" y="1178"/>
                  </a:lnTo>
                  <a:lnTo>
                    <a:pt x="1356" y="1138"/>
                  </a:lnTo>
                  <a:lnTo>
                    <a:pt x="1319" y="1098"/>
                  </a:lnTo>
                  <a:lnTo>
                    <a:pt x="1283" y="1060"/>
                  </a:lnTo>
                  <a:lnTo>
                    <a:pt x="1246" y="1020"/>
                  </a:lnTo>
                  <a:lnTo>
                    <a:pt x="1208" y="982"/>
                  </a:lnTo>
                  <a:lnTo>
                    <a:pt x="1169" y="945"/>
                  </a:lnTo>
                  <a:lnTo>
                    <a:pt x="1131" y="908"/>
                  </a:lnTo>
                  <a:lnTo>
                    <a:pt x="1093" y="872"/>
                  </a:lnTo>
                  <a:lnTo>
                    <a:pt x="1053" y="836"/>
                  </a:lnTo>
                  <a:lnTo>
                    <a:pt x="1014" y="802"/>
                  </a:lnTo>
                  <a:lnTo>
                    <a:pt x="974" y="769"/>
                  </a:lnTo>
                  <a:lnTo>
                    <a:pt x="935" y="736"/>
                  </a:lnTo>
                  <a:lnTo>
                    <a:pt x="896" y="705"/>
                  </a:lnTo>
                  <a:lnTo>
                    <a:pt x="855" y="675"/>
                  </a:lnTo>
                  <a:lnTo>
                    <a:pt x="816" y="647"/>
                  </a:lnTo>
                  <a:lnTo>
                    <a:pt x="776" y="619"/>
                  </a:lnTo>
                  <a:lnTo>
                    <a:pt x="737" y="592"/>
                  </a:lnTo>
                  <a:lnTo>
                    <a:pt x="698" y="568"/>
                  </a:lnTo>
                  <a:lnTo>
                    <a:pt x="658" y="545"/>
                  </a:lnTo>
                  <a:lnTo>
                    <a:pt x="619" y="524"/>
                  </a:lnTo>
                  <a:lnTo>
                    <a:pt x="580" y="504"/>
                  </a:lnTo>
                  <a:lnTo>
                    <a:pt x="542" y="487"/>
                  </a:lnTo>
                  <a:lnTo>
                    <a:pt x="504" y="471"/>
                  </a:lnTo>
                  <a:lnTo>
                    <a:pt x="466" y="456"/>
                  </a:lnTo>
                  <a:lnTo>
                    <a:pt x="429" y="444"/>
                  </a:lnTo>
                  <a:lnTo>
                    <a:pt x="457" y="466"/>
                  </a:lnTo>
                  <a:lnTo>
                    <a:pt x="483" y="487"/>
                  </a:lnTo>
                  <a:lnTo>
                    <a:pt x="510" y="508"/>
                  </a:lnTo>
                  <a:lnTo>
                    <a:pt x="535" y="528"/>
                  </a:lnTo>
                  <a:lnTo>
                    <a:pt x="558" y="549"/>
                  </a:lnTo>
                  <a:lnTo>
                    <a:pt x="579" y="568"/>
                  </a:lnTo>
                  <a:lnTo>
                    <a:pt x="600" y="586"/>
                  </a:lnTo>
                  <a:lnTo>
                    <a:pt x="619" y="603"/>
                  </a:lnTo>
                  <a:lnTo>
                    <a:pt x="638" y="623"/>
                  </a:lnTo>
                  <a:lnTo>
                    <a:pt x="656" y="641"/>
                  </a:lnTo>
                  <a:lnTo>
                    <a:pt x="671" y="659"/>
                  </a:lnTo>
                  <a:lnTo>
                    <a:pt x="684" y="677"/>
                  </a:lnTo>
                  <a:lnTo>
                    <a:pt x="685" y="677"/>
                  </a:lnTo>
                  <a:lnTo>
                    <a:pt x="690" y="687"/>
                  </a:lnTo>
                  <a:lnTo>
                    <a:pt x="696" y="697"/>
                  </a:lnTo>
                  <a:lnTo>
                    <a:pt x="702" y="707"/>
                  </a:lnTo>
                  <a:lnTo>
                    <a:pt x="707" y="718"/>
                  </a:lnTo>
                  <a:lnTo>
                    <a:pt x="716" y="741"/>
                  </a:lnTo>
                  <a:lnTo>
                    <a:pt x="722" y="764"/>
                  </a:lnTo>
                  <a:lnTo>
                    <a:pt x="727" y="787"/>
                  </a:lnTo>
                  <a:lnTo>
                    <a:pt x="729" y="809"/>
                  </a:lnTo>
                  <a:lnTo>
                    <a:pt x="729" y="819"/>
                  </a:lnTo>
                  <a:lnTo>
                    <a:pt x="729" y="830"/>
                  </a:lnTo>
                  <a:lnTo>
                    <a:pt x="728" y="839"/>
                  </a:lnTo>
                  <a:lnTo>
                    <a:pt x="727" y="848"/>
                  </a:lnTo>
                  <a:lnTo>
                    <a:pt x="725" y="855"/>
                  </a:lnTo>
                  <a:lnTo>
                    <a:pt x="722" y="863"/>
                  </a:lnTo>
                  <a:lnTo>
                    <a:pt x="719" y="868"/>
                  </a:lnTo>
                  <a:lnTo>
                    <a:pt x="716" y="872"/>
                  </a:lnTo>
                  <a:lnTo>
                    <a:pt x="711" y="877"/>
                  </a:lnTo>
                  <a:lnTo>
                    <a:pt x="707" y="879"/>
                  </a:lnTo>
                  <a:lnTo>
                    <a:pt x="702" y="880"/>
                  </a:lnTo>
                  <a:lnTo>
                    <a:pt x="696" y="880"/>
                  </a:lnTo>
                  <a:lnTo>
                    <a:pt x="691" y="879"/>
                  </a:lnTo>
                  <a:lnTo>
                    <a:pt x="685" y="877"/>
                  </a:lnTo>
                  <a:lnTo>
                    <a:pt x="679" y="873"/>
                  </a:lnTo>
                  <a:lnTo>
                    <a:pt x="673" y="869"/>
                  </a:lnTo>
                  <a:lnTo>
                    <a:pt x="667" y="864"/>
                  </a:lnTo>
                  <a:lnTo>
                    <a:pt x="660" y="858"/>
                  </a:lnTo>
                  <a:lnTo>
                    <a:pt x="654" y="850"/>
                  </a:lnTo>
                  <a:lnTo>
                    <a:pt x="647" y="842"/>
                  </a:lnTo>
                  <a:lnTo>
                    <a:pt x="638" y="831"/>
                  </a:lnTo>
                  <a:lnTo>
                    <a:pt x="619" y="811"/>
                  </a:lnTo>
                  <a:lnTo>
                    <a:pt x="602" y="796"/>
                  </a:lnTo>
                  <a:lnTo>
                    <a:pt x="584" y="780"/>
                  </a:lnTo>
                  <a:lnTo>
                    <a:pt x="564" y="763"/>
                  </a:lnTo>
                  <a:lnTo>
                    <a:pt x="543" y="745"/>
                  </a:lnTo>
                  <a:lnTo>
                    <a:pt x="483" y="696"/>
                  </a:lnTo>
                  <a:lnTo>
                    <a:pt x="417" y="644"/>
                  </a:lnTo>
                  <a:lnTo>
                    <a:pt x="350" y="593"/>
                  </a:lnTo>
                  <a:lnTo>
                    <a:pt x="284" y="545"/>
                  </a:lnTo>
                  <a:lnTo>
                    <a:pt x="221" y="503"/>
                  </a:lnTo>
                  <a:lnTo>
                    <a:pt x="166" y="467"/>
                  </a:lnTo>
                  <a:lnTo>
                    <a:pt x="142" y="453"/>
                  </a:lnTo>
                  <a:lnTo>
                    <a:pt x="120" y="440"/>
                  </a:lnTo>
                  <a:lnTo>
                    <a:pt x="102" y="431"/>
                  </a:lnTo>
                  <a:lnTo>
                    <a:pt x="87" y="425"/>
                  </a:lnTo>
                  <a:lnTo>
                    <a:pt x="81" y="423"/>
                  </a:lnTo>
                  <a:lnTo>
                    <a:pt x="75" y="420"/>
                  </a:lnTo>
                  <a:lnTo>
                    <a:pt x="68" y="414"/>
                  </a:lnTo>
                  <a:lnTo>
                    <a:pt x="62" y="409"/>
                  </a:lnTo>
                  <a:lnTo>
                    <a:pt x="55" y="402"/>
                  </a:lnTo>
                  <a:lnTo>
                    <a:pt x="50" y="394"/>
                  </a:lnTo>
                  <a:lnTo>
                    <a:pt x="44" y="386"/>
                  </a:lnTo>
                  <a:lnTo>
                    <a:pt x="38" y="377"/>
                  </a:lnTo>
                  <a:lnTo>
                    <a:pt x="28" y="357"/>
                  </a:lnTo>
                  <a:lnTo>
                    <a:pt x="18" y="335"/>
                  </a:lnTo>
                  <a:lnTo>
                    <a:pt x="14" y="323"/>
                  </a:lnTo>
                  <a:lnTo>
                    <a:pt x="11" y="311"/>
                  </a:lnTo>
                  <a:lnTo>
                    <a:pt x="6" y="299"/>
                  </a:lnTo>
                  <a:lnTo>
                    <a:pt x="4" y="287"/>
                  </a:lnTo>
                  <a:lnTo>
                    <a:pt x="1" y="270"/>
                  </a:lnTo>
                  <a:lnTo>
                    <a:pt x="0" y="254"/>
                  </a:lnTo>
                  <a:lnTo>
                    <a:pt x="0" y="239"/>
                  </a:lnTo>
                  <a:lnTo>
                    <a:pt x="1" y="226"/>
                  </a:lnTo>
                  <a:lnTo>
                    <a:pt x="3" y="214"/>
                  </a:lnTo>
                  <a:lnTo>
                    <a:pt x="7" y="205"/>
                  </a:lnTo>
                  <a:lnTo>
                    <a:pt x="12" y="196"/>
                  </a:lnTo>
                  <a:lnTo>
                    <a:pt x="17" y="191"/>
                  </a:lnTo>
                  <a:lnTo>
                    <a:pt x="19" y="189"/>
                  </a:lnTo>
                  <a:lnTo>
                    <a:pt x="21" y="188"/>
                  </a:lnTo>
                  <a:lnTo>
                    <a:pt x="35" y="177"/>
                  </a:lnTo>
                  <a:lnTo>
                    <a:pt x="51" y="166"/>
                  </a:lnTo>
                  <a:lnTo>
                    <a:pt x="68" y="156"/>
                  </a:lnTo>
                  <a:lnTo>
                    <a:pt x="85" y="145"/>
                  </a:lnTo>
                  <a:lnTo>
                    <a:pt x="104" y="134"/>
                  </a:lnTo>
                  <a:lnTo>
                    <a:pt x="126" y="124"/>
                  </a:lnTo>
                  <a:lnTo>
                    <a:pt x="149" y="113"/>
                  </a:lnTo>
                  <a:lnTo>
                    <a:pt x="174" y="102"/>
                  </a:lnTo>
                  <a:lnTo>
                    <a:pt x="206" y="88"/>
                  </a:lnTo>
                  <a:lnTo>
                    <a:pt x="239" y="77"/>
                  </a:lnTo>
                  <a:lnTo>
                    <a:pt x="273" y="64"/>
                  </a:lnTo>
                  <a:lnTo>
                    <a:pt x="309" y="52"/>
                  </a:lnTo>
                  <a:lnTo>
                    <a:pt x="345" y="43"/>
                  </a:lnTo>
                  <a:lnTo>
                    <a:pt x="382" y="33"/>
                  </a:lnTo>
                  <a:lnTo>
                    <a:pt x="420" y="23"/>
                  </a:lnTo>
                  <a:lnTo>
                    <a:pt x="457" y="16"/>
                  </a:lnTo>
                  <a:lnTo>
                    <a:pt x="495" y="11"/>
                  </a:lnTo>
                  <a:lnTo>
                    <a:pt x="532" y="5"/>
                  </a:lnTo>
                  <a:lnTo>
                    <a:pt x="570" y="2"/>
                  </a:lnTo>
                  <a:lnTo>
                    <a:pt x="607" y="0"/>
                  </a:lnTo>
                  <a:lnTo>
                    <a:pt x="643" y="0"/>
                  </a:lnTo>
                  <a:lnTo>
                    <a:pt x="679" y="1"/>
                  </a:lnTo>
                  <a:lnTo>
                    <a:pt x="714" y="4"/>
                  </a:lnTo>
                  <a:lnTo>
                    <a:pt x="747" y="10"/>
                  </a:lnTo>
                  <a:lnTo>
                    <a:pt x="753" y="12"/>
                  </a:lnTo>
                  <a:lnTo>
                    <a:pt x="758" y="15"/>
                  </a:lnTo>
                  <a:lnTo>
                    <a:pt x="765" y="19"/>
                  </a:lnTo>
                  <a:lnTo>
                    <a:pt x="771" y="23"/>
                  </a:lnTo>
                  <a:lnTo>
                    <a:pt x="777" y="30"/>
                  </a:lnTo>
                  <a:lnTo>
                    <a:pt x="784" y="37"/>
                  </a:lnTo>
                  <a:lnTo>
                    <a:pt x="789" y="45"/>
                  </a:lnTo>
                  <a:lnTo>
                    <a:pt x="796" y="53"/>
                  </a:lnTo>
                  <a:lnTo>
                    <a:pt x="806" y="72"/>
                  </a:lnTo>
                  <a:lnTo>
                    <a:pt x="817" y="94"/>
                  </a:lnTo>
                  <a:lnTo>
                    <a:pt x="825" y="117"/>
                  </a:lnTo>
                  <a:lnTo>
                    <a:pt x="832" y="142"/>
                  </a:lnTo>
                  <a:lnTo>
                    <a:pt x="834" y="155"/>
                  </a:lnTo>
                  <a:lnTo>
                    <a:pt x="836" y="166"/>
                  </a:lnTo>
                  <a:lnTo>
                    <a:pt x="837" y="177"/>
                  </a:lnTo>
                  <a:lnTo>
                    <a:pt x="838" y="188"/>
                  </a:lnTo>
                  <a:lnTo>
                    <a:pt x="838" y="198"/>
                  </a:lnTo>
                  <a:lnTo>
                    <a:pt x="837" y="207"/>
                  </a:lnTo>
                  <a:lnTo>
                    <a:pt x="836" y="216"/>
                  </a:lnTo>
                  <a:lnTo>
                    <a:pt x="834" y="224"/>
                  </a:lnTo>
                  <a:lnTo>
                    <a:pt x="832" y="230"/>
                  </a:lnTo>
                  <a:lnTo>
                    <a:pt x="829" y="237"/>
                  </a:lnTo>
                  <a:lnTo>
                    <a:pt x="825" y="242"/>
                  </a:lnTo>
                  <a:lnTo>
                    <a:pt x="821" y="246"/>
                  </a:lnTo>
                  <a:lnTo>
                    <a:pt x="817" y="249"/>
                  </a:lnTo>
                  <a:lnTo>
                    <a:pt x="811" y="250"/>
                  </a:lnTo>
                  <a:lnTo>
                    <a:pt x="806" y="251"/>
                  </a:lnTo>
                  <a:lnTo>
                    <a:pt x="801" y="250"/>
                  </a:lnTo>
                  <a:lnTo>
                    <a:pt x="769" y="246"/>
                  </a:lnTo>
                  <a:lnTo>
                    <a:pt x="736" y="243"/>
                  </a:lnTo>
                  <a:lnTo>
                    <a:pt x="701" y="241"/>
                  </a:lnTo>
                  <a:lnTo>
                    <a:pt x="666" y="242"/>
                  </a:lnTo>
                  <a:lnTo>
                    <a:pt x="629" y="244"/>
                  </a:lnTo>
                  <a:lnTo>
                    <a:pt x="593" y="247"/>
                  </a:lnTo>
                  <a:lnTo>
                    <a:pt x="556" y="252"/>
                  </a:lnTo>
                  <a:lnTo>
                    <a:pt x="519" y="259"/>
                  </a:lnTo>
                  <a:lnTo>
                    <a:pt x="556" y="277"/>
                  </a:lnTo>
                  <a:lnTo>
                    <a:pt x="593" y="296"/>
                  </a:lnTo>
                  <a:lnTo>
                    <a:pt x="629" y="316"/>
                  </a:lnTo>
                  <a:lnTo>
                    <a:pt x="668" y="339"/>
                  </a:lnTo>
                  <a:lnTo>
                    <a:pt x="705" y="362"/>
                  </a:lnTo>
                  <a:lnTo>
                    <a:pt x="742" y="387"/>
                  </a:lnTo>
                  <a:lnTo>
                    <a:pt x="781" y="412"/>
                  </a:lnTo>
                  <a:lnTo>
                    <a:pt x="818" y="439"/>
                  </a:lnTo>
                  <a:lnTo>
                    <a:pt x="856" y="468"/>
                  </a:lnTo>
                  <a:lnTo>
                    <a:pt x="895" y="496"/>
                  </a:lnTo>
                  <a:lnTo>
                    <a:pt x="932" y="526"/>
                  </a:lnTo>
                  <a:lnTo>
                    <a:pt x="969" y="557"/>
                  </a:lnTo>
                  <a:lnTo>
                    <a:pt x="1007" y="589"/>
                  </a:lnTo>
                  <a:lnTo>
                    <a:pt x="1045" y="622"/>
                  </a:lnTo>
                  <a:lnTo>
                    <a:pt x="1082" y="655"/>
                  </a:lnTo>
                  <a:lnTo>
                    <a:pt x="1119" y="689"/>
                  </a:lnTo>
                  <a:lnTo>
                    <a:pt x="1155" y="724"/>
                  </a:lnTo>
                  <a:lnTo>
                    <a:pt x="1192" y="760"/>
                  </a:lnTo>
                  <a:lnTo>
                    <a:pt x="1228" y="796"/>
                  </a:lnTo>
                  <a:lnTo>
                    <a:pt x="1264" y="832"/>
                  </a:lnTo>
                  <a:lnTo>
                    <a:pt x="1299" y="868"/>
                  </a:lnTo>
                  <a:lnTo>
                    <a:pt x="1334" y="905"/>
                  </a:lnTo>
                  <a:lnTo>
                    <a:pt x="1368" y="944"/>
                  </a:lnTo>
                  <a:lnTo>
                    <a:pt x="1403" y="981"/>
                  </a:lnTo>
                  <a:lnTo>
                    <a:pt x="1468" y="1057"/>
                  </a:lnTo>
                  <a:lnTo>
                    <a:pt x="1531" y="1133"/>
                  </a:lnTo>
                  <a:lnTo>
                    <a:pt x="1592" y="1210"/>
                  </a:lnTo>
                  <a:lnTo>
                    <a:pt x="1650" y="1286"/>
                  </a:lnTo>
                  <a:lnTo>
                    <a:pt x="1650" y="1287"/>
                  </a:lnTo>
                  <a:lnTo>
                    <a:pt x="1678" y="1325"/>
                  </a:lnTo>
                  <a:lnTo>
                    <a:pt x="1706" y="1363"/>
                  </a:lnTo>
                  <a:lnTo>
                    <a:pt x="1732" y="1402"/>
                  </a:lnTo>
                  <a:lnTo>
                    <a:pt x="1758" y="1440"/>
                  </a:lnTo>
                  <a:lnTo>
                    <a:pt x="1783" y="1477"/>
                  </a:lnTo>
                  <a:lnTo>
                    <a:pt x="1806" y="1515"/>
                  </a:lnTo>
                  <a:lnTo>
                    <a:pt x="1829" y="1551"/>
                  </a:lnTo>
                  <a:lnTo>
                    <a:pt x="1850" y="1586"/>
                  </a:lnTo>
                  <a:lnTo>
                    <a:pt x="1871" y="1624"/>
                  </a:lnTo>
                  <a:lnTo>
                    <a:pt x="1892" y="1662"/>
                  </a:lnTo>
                  <a:lnTo>
                    <a:pt x="1912" y="1699"/>
                  </a:lnTo>
                  <a:lnTo>
                    <a:pt x="1930" y="1735"/>
                  </a:lnTo>
                  <a:lnTo>
                    <a:pt x="1947" y="1770"/>
                  </a:lnTo>
                  <a:lnTo>
                    <a:pt x="1962" y="1804"/>
                  </a:lnTo>
                  <a:lnTo>
                    <a:pt x="1976" y="1839"/>
                  </a:lnTo>
                  <a:lnTo>
                    <a:pt x="1988" y="1870"/>
                  </a:lnTo>
                  <a:lnTo>
                    <a:pt x="1988" y="18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2 Marcador de contenido"/>
            <p:cNvSpPr txBox="1">
              <a:spLocks/>
            </p:cNvSpPr>
            <p:nvPr/>
          </p:nvSpPr>
          <p:spPr>
            <a:xfrm>
              <a:off x="2013302" y="2564906"/>
              <a:ext cx="4444671" cy="2419349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173038" indent="-173038" fontAlgn="auto">
                <a:spcBef>
                  <a:spcPct val="2000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16523" y="2280743"/>
              <a:ext cx="2789030" cy="830263"/>
            </a:xfrm>
            <a:prstGeom prst="rect">
              <a:avLst/>
            </a:prstGeom>
            <a:noFill/>
          </p:spPr>
          <p:txBody>
            <a:bodyPr>
              <a:norm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</p:grpSp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2286000" y="2967038"/>
            <a:ext cx="4572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4000">
                <a:latin typeface="Century Gothic" pitchFamily="34" charset="0"/>
              </a:rPr>
              <a:t>@ home</a:t>
            </a:r>
          </a:p>
          <a:p>
            <a:pPr>
              <a:buFont typeface="Arial" charset="0"/>
              <a:buChar char="•"/>
            </a:pPr>
            <a:r>
              <a:rPr lang="en-US" sz="4000">
                <a:latin typeface="Century Gothic" pitchFamily="34" charset="0"/>
              </a:rPr>
              <a:t>@ play</a:t>
            </a:r>
          </a:p>
          <a:p>
            <a:pPr>
              <a:buFont typeface="Arial" charset="0"/>
              <a:buChar char="•"/>
            </a:pPr>
            <a:r>
              <a:rPr lang="en-US" sz="4000">
                <a:latin typeface="Century Gothic" pitchFamily="34" charset="0"/>
              </a:rPr>
              <a:t>On the way </a:t>
            </a:r>
            <a:r>
              <a:rPr lang="en-US">
                <a:latin typeface="Century Gothic" pitchFamily="34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 constructive approach 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Knowledge is empowering</a:t>
            </a:r>
          </a:p>
          <a:p>
            <a:pPr eaLnBrk="1" hangingPunct="1"/>
            <a:r>
              <a:rPr lang="en-US" smtClean="0"/>
              <a:t>Reassurance doesn’t reassure</a:t>
            </a:r>
          </a:p>
          <a:p>
            <a:pPr eaLnBrk="1" hangingPunct="1"/>
            <a:r>
              <a:rPr lang="en-US" smtClean="0"/>
              <a:t>Responsible exposure</a:t>
            </a:r>
          </a:p>
          <a:p>
            <a:pPr eaLnBrk="1" hangingPunct="1"/>
            <a:r>
              <a:rPr lang="en-US" smtClean="0"/>
              <a:t>Helpful behavioral habits</a:t>
            </a:r>
          </a:p>
          <a:p>
            <a:pPr eaLnBrk="1" hangingPunct="1"/>
            <a:r>
              <a:rPr lang="en-US" smtClean="0"/>
              <a:t>Creative containment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@ home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Help your children to know! 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lvl="1" eaLnBrk="1" hangingPunct="1"/>
            <a:r>
              <a:rPr lang="en-US" smtClean="0"/>
              <a:t>Have the chat!</a:t>
            </a:r>
          </a:p>
          <a:p>
            <a:pPr lvl="1" eaLnBrk="1" hangingPunct="1"/>
            <a:r>
              <a:rPr lang="en-US" smtClean="0"/>
              <a:t>Stranger danger</a:t>
            </a:r>
          </a:p>
          <a:p>
            <a:pPr lvl="1" eaLnBrk="1" hangingPunct="1"/>
            <a:r>
              <a:rPr lang="en-US" smtClean="0"/>
              <a:t>Flight, Fright, Freeze</a:t>
            </a:r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@ home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Once the news is out … show them what to do!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Prepare</a:t>
            </a:r>
          </a:p>
          <a:p>
            <a:pPr lvl="1" eaLnBrk="1" hangingPunct="1"/>
            <a:r>
              <a:rPr lang="en-US" smtClean="0"/>
              <a:t>Practice</a:t>
            </a:r>
          </a:p>
          <a:p>
            <a:pPr lvl="1" eaLnBrk="1" hangingPunct="1"/>
            <a:r>
              <a:rPr lang="en-US" smtClean="0"/>
              <a:t>Role play</a:t>
            </a:r>
          </a:p>
          <a:p>
            <a:pPr lvl="1" eaLnBrk="1" hangingPunct="1"/>
            <a:r>
              <a:rPr lang="en-US" smtClean="0"/>
              <a:t>Remind</a:t>
            </a:r>
          </a:p>
          <a:p>
            <a:pPr lvl="1" eaLnBrk="1" hangingPunct="1"/>
            <a:r>
              <a:rPr lang="en-US" smtClean="0"/>
              <a:t>Empower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182</TotalTime>
  <Words>408</Words>
  <Application>Microsoft Office PowerPoint</Application>
  <PresentationFormat>On-screen Show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Century Gothic</vt:lpstr>
      <vt:lpstr>Wingdings 2</vt:lpstr>
      <vt:lpstr>Verdana</vt:lpstr>
      <vt:lpstr>Calibri</vt:lpstr>
      <vt:lpstr>Verve</vt:lpstr>
      <vt:lpstr>Verve</vt:lpstr>
      <vt:lpstr>Verve</vt:lpstr>
      <vt:lpstr>Verve</vt:lpstr>
      <vt:lpstr>Verve</vt:lpstr>
      <vt:lpstr>Verve</vt:lpstr>
      <vt:lpstr>Verve</vt:lpstr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Cohen</dc:creator>
  <cp:lastModifiedBy>usteinmann</cp:lastModifiedBy>
  <cp:revision>8</cp:revision>
  <dcterms:created xsi:type="dcterms:W3CDTF">2011-03-07T19:28:07Z</dcterms:created>
  <dcterms:modified xsi:type="dcterms:W3CDTF">2011-08-03T13:46:03Z</dcterms:modified>
</cp:coreProperties>
</file>